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57" r:id="rId4"/>
    <p:sldId id="258" r:id="rId5"/>
    <p:sldId id="259" r:id="rId6"/>
    <p:sldId id="265" r:id="rId7"/>
    <p:sldId id="264" r:id="rId8"/>
    <p:sldId id="263" r:id="rId9"/>
    <p:sldId id="262" r:id="rId10"/>
    <p:sldId id="261" r:id="rId11"/>
    <p:sldId id="260" r:id="rId12"/>
    <p:sldId id="269" r:id="rId13"/>
    <p:sldId id="268" r:id="rId14"/>
    <p:sldId id="267" r:id="rId15"/>
    <p:sldId id="271" r:id="rId16"/>
    <p:sldId id="270"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38"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6/24/2023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6/24/2023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940F2-3ED4-C93A-A9E6-496BC42E81BE}"/>
              </a:ext>
            </a:extLst>
          </p:cNvPr>
          <p:cNvSpPr>
            <a:spLocks noGrp="1"/>
          </p:cNvSpPr>
          <p:nvPr>
            <p:ph type="ctrTitle"/>
          </p:nvPr>
        </p:nvSpPr>
        <p:spPr/>
        <p:txBody>
          <a:bodyPr/>
          <a:lstStyle/>
          <a:p>
            <a:r>
              <a:rPr lang="en-US" dirty="0"/>
              <a:t>Final Course Project CEIS110</a:t>
            </a:r>
          </a:p>
        </p:txBody>
      </p:sp>
      <p:sp>
        <p:nvSpPr>
          <p:cNvPr id="3" name="Subtitle 2">
            <a:extLst>
              <a:ext uri="{FF2B5EF4-FFF2-40B4-BE49-F238E27FC236}">
                <a16:creationId xmlns:a16="http://schemas.microsoft.com/office/drawing/2014/main" id="{1D6D51BD-B195-D584-7D26-5B700F2D651C}"/>
              </a:ext>
            </a:extLst>
          </p:cNvPr>
          <p:cNvSpPr>
            <a:spLocks noGrp="1"/>
          </p:cNvSpPr>
          <p:nvPr>
            <p:ph type="subTitle" idx="1"/>
          </p:nvPr>
        </p:nvSpPr>
        <p:spPr/>
        <p:txBody>
          <a:bodyPr/>
          <a:lstStyle/>
          <a:p>
            <a:r>
              <a:rPr lang="en-US" dirty="0"/>
              <a:t>Kaleb Bakken</a:t>
            </a:r>
          </a:p>
        </p:txBody>
      </p:sp>
    </p:spTree>
    <p:extLst>
      <p:ext uri="{BB962C8B-B14F-4D97-AF65-F5344CB8AC3E}">
        <p14:creationId xmlns:p14="http://schemas.microsoft.com/office/powerpoint/2010/main" val="804787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pic>
        <p:nvPicPr>
          <p:cNvPr id="53" name="Picture 2">
            <a:extLst>
              <a:ext uri="{FF2B5EF4-FFF2-40B4-BE49-F238E27FC236}">
                <a16:creationId xmlns:a16="http://schemas.microsoft.com/office/drawing/2014/main" id="{519FA62B-A2C9-49F5-8C45-9D5CDCD72B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54" name="Group 11">
            <a:extLst>
              <a:ext uri="{FF2B5EF4-FFF2-40B4-BE49-F238E27FC236}">
                <a16:creationId xmlns:a16="http://schemas.microsoft.com/office/drawing/2014/main" id="{A24E966C-35F3-4DB1-8C23-4BC252E4E4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13" name="Group 12">
              <a:extLst>
                <a:ext uri="{FF2B5EF4-FFF2-40B4-BE49-F238E27FC236}">
                  <a16:creationId xmlns:a16="http://schemas.microsoft.com/office/drawing/2014/main" id="{C24ADCBC-2A94-4F6E-BC8D-278612B7ACF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pFill/>
          </p:grpSpPr>
          <p:sp>
            <p:nvSpPr>
              <p:cNvPr id="25" name="Rectangle 5">
                <a:extLst>
                  <a:ext uri="{FF2B5EF4-FFF2-40B4-BE49-F238E27FC236}">
                    <a16:creationId xmlns:a16="http://schemas.microsoft.com/office/drawing/2014/main" id="{38F45A3E-0BAF-4E7A-AD24-51B345041D5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6" name="Freeform 6">
                <a:extLst>
                  <a:ext uri="{FF2B5EF4-FFF2-40B4-BE49-F238E27FC236}">
                    <a16:creationId xmlns:a16="http://schemas.microsoft.com/office/drawing/2014/main" id="{5340FE26-BABB-409C-A32A-B3D10BD235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7">
                <a:extLst>
                  <a:ext uri="{FF2B5EF4-FFF2-40B4-BE49-F238E27FC236}">
                    <a16:creationId xmlns:a16="http://schemas.microsoft.com/office/drawing/2014/main" id="{A9468B59-1984-42C3-88A4-942CF6EF75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8">
                <a:extLst>
                  <a:ext uri="{FF2B5EF4-FFF2-40B4-BE49-F238E27FC236}">
                    <a16:creationId xmlns:a16="http://schemas.microsoft.com/office/drawing/2014/main" id="{F6B5E914-0078-49CC-AD42-C97DC361CD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9">
                <a:extLst>
                  <a:ext uri="{FF2B5EF4-FFF2-40B4-BE49-F238E27FC236}">
                    <a16:creationId xmlns:a16="http://schemas.microsoft.com/office/drawing/2014/main" id="{D18B3F5A-0978-48AE-9360-8ABC8CEABB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10">
                <a:extLst>
                  <a:ext uri="{FF2B5EF4-FFF2-40B4-BE49-F238E27FC236}">
                    <a16:creationId xmlns:a16="http://schemas.microsoft.com/office/drawing/2014/main" id="{27E73F9B-CBFF-473A-9B41-8964B831E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11">
                <a:extLst>
                  <a:ext uri="{FF2B5EF4-FFF2-40B4-BE49-F238E27FC236}">
                    <a16:creationId xmlns:a16="http://schemas.microsoft.com/office/drawing/2014/main" id="{558218B5-0904-4C19-8935-1A64432BC2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12">
                <a:extLst>
                  <a:ext uri="{FF2B5EF4-FFF2-40B4-BE49-F238E27FC236}">
                    <a16:creationId xmlns:a16="http://schemas.microsoft.com/office/drawing/2014/main" id="{DBCBCB59-A700-4032-AB43-CB06687996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13">
                <a:extLst>
                  <a:ext uri="{FF2B5EF4-FFF2-40B4-BE49-F238E27FC236}">
                    <a16:creationId xmlns:a16="http://schemas.microsoft.com/office/drawing/2014/main" id="{861A9C11-1685-4F09-B995-D5ECAD153F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14">
                <a:extLst>
                  <a:ext uri="{FF2B5EF4-FFF2-40B4-BE49-F238E27FC236}">
                    <a16:creationId xmlns:a16="http://schemas.microsoft.com/office/drawing/2014/main" id="{57CCC420-3BF0-4A3E-A4FB-41537B064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15">
                <a:extLst>
                  <a:ext uri="{FF2B5EF4-FFF2-40B4-BE49-F238E27FC236}">
                    <a16:creationId xmlns:a16="http://schemas.microsoft.com/office/drawing/2014/main" id="{1DEFC6D1-15DA-4DDC-8FD1-B7630B8D60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Line 16">
                <a:extLst>
                  <a:ext uri="{FF2B5EF4-FFF2-40B4-BE49-F238E27FC236}">
                    <a16:creationId xmlns:a16="http://schemas.microsoft.com/office/drawing/2014/main" id="{0C6F2EE9-81FE-4B46-9513-6EC7D930124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7" name="Freeform 17">
                <a:extLst>
                  <a:ext uri="{FF2B5EF4-FFF2-40B4-BE49-F238E27FC236}">
                    <a16:creationId xmlns:a16="http://schemas.microsoft.com/office/drawing/2014/main" id="{26DF77E9-F68C-4FE0-864E-A4A4DE36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18">
                <a:extLst>
                  <a:ext uri="{FF2B5EF4-FFF2-40B4-BE49-F238E27FC236}">
                    <a16:creationId xmlns:a16="http://schemas.microsoft.com/office/drawing/2014/main" id="{9D3495ED-B588-4755-B8BB-18D33E4AC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19">
                <a:extLst>
                  <a:ext uri="{FF2B5EF4-FFF2-40B4-BE49-F238E27FC236}">
                    <a16:creationId xmlns:a16="http://schemas.microsoft.com/office/drawing/2014/main" id="{E76105FE-305A-42A7-B2DD-388B99FAB8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20">
                <a:extLst>
                  <a:ext uri="{FF2B5EF4-FFF2-40B4-BE49-F238E27FC236}">
                    <a16:creationId xmlns:a16="http://schemas.microsoft.com/office/drawing/2014/main" id="{F1883F6E-6FAE-49E2-AE28-02B88BEBF6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Rectangle 21">
                <a:extLst>
                  <a:ext uri="{FF2B5EF4-FFF2-40B4-BE49-F238E27FC236}">
                    <a16:creationId xmlns:a16="http://schemas.microsoft.com/office/drawing/2014/main" id="{8C8A198F-A0AA-455F-ACD5-8587457BDD5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2" name="Freeform 22">
                <a:extLst>
                  <a:ext uri="{FF2B5EF4-FFF2-40B4-BE49-F238E27FC236}">
                    <a16:creationId xmlns:a16="http://schemas.microsoft.com/office/drawing/2014/main" id="{E57E155C-0F05-498E-B0E3-33AE15B7E8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 name="Freeform 23">
                <a:extLst>
                  <a:ext uri="{FF2B5EF4-FFF2-40B4-BE49-F238E27FC236}">
                    <a16:creationId xmlns:a16="http://schemas.microsoft.com/office/drawing/2014/main" id="{3D7FB1D7-F9DB-443D-A2D4-40C46F6975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24">
                <a:extLst>
                  <a:ext uri="{FF2B5EF4-FFF2-40B4-BE49-F238E27FC236}">
                    <a16:creationId xmlns:a16="http://schemas.microsoft.com/office/drawing/2014/main" id="{9EF7FB08-B52A-4C0D-BF32-AC6D91AE99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25">
                <a:extLst>
                  <a:ext uri="{FF2B5EF4-FFF2-40B4-BE49-F238E27FC236}">
                    <a16:creationId xmlns:a16="http://schemas.microsoft.com/office/drawing/2014/main" id="{2A27D708-7911-4EAB-8A9D-E608726B57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26">
                <a:extLst>
                  <a:ext uri="{FF2B5EF4-FFF2-40B4-BE49-F238E27FC236}">
                    <a16:creationId xmlns:a16="http://schemas.microsoft.com/office/drawing/2014/main" id="{40A3E3AC-335B-4EAB-A5D4-E72C8434A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27">
                <a:extLst>
                  <a:ext uri="{FF2B5EF4-FFF2-40B4-BE49-F238E27FC236}">
                    <a16:creationId xmlns:a16="http://schemas.microsoft.com/office/drawing/2014/main" id="{FC4E923E-7CEC-4950-8C12-F40EAE7A3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28">
                <a:extLst>
                  <a:ext uri="{FF2B5EF4-FFF2-40B4-BE49-F238E27FC236}">
                    <a16:creationId xmlns:a16="http://schemas.microsoft.com/office/drawing/2014/main" id="{23A92FB5-3211-4195-8FFA-A8F49F6777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29">
                <a:extLst>
                  <a:ext uri="{FF2B5EF4-FFF2-40B4-BE49-F238E27FC236}">
                    <a16:creationId xmlns:a16="http://schemas.microsoft.com/office/drawing/2014/main" id="{BB88442A-84E1-4264-BD24-B14020F21E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30">
                <a:extLst>
                  <a:ext uri="{FF2B5EF4-FFF2-40B4-BE49-F238E27FC236}">
                    <a16:creationId xmlns:a16="http://schemas.microsoft.com/office/drawing/2014/main" id="{B47AD665-0844-40BF-AE62-BA493929C5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31">
                <a:extLst>
                  <a:ext uri="{FF2B5EF4-FFF2-40B4-BE49-F238E27FC236}">
                    <a16:creationId xmlns:a16="http://schemas.microsoft.com/office/drawing/2014/main" id="{01D8E540-292C-4867-BD21-43910262E9F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14" name="Group 13">
              <a:extLst>
                <a:ext uri="{FF2B5EF4-FFF2-40B4-BE49-F238E27FC236}">
                  <a16:creationId xmlns:a16="http://schemas.microsoft.com/office/drawing/2014/main" id="{A00C8F50-D632-4BE8-B5BF-8AEAE2D1326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pFill/>
          </p:grpSpPr>
          <p:sp>
            <p:nvSpPr>
              <p:cNvPr id="15" name="Freeform 32">
                <a:extLst>
                  <a:ext uri="{FF2B5EF4-FFF2-40B4-BE49-F238E27FC236}">
                    <a16:creationId xmlns:a16="http://schemas.microsoft.com/office/drawing/2014/main" id="{7870CC07-8D37-4F4D-A73B-9762FFAB17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Freeform 33">
                <a:extLst>
                  <a:ext uri="{FF2B5EF4-FFF2-40B4-BE49-F238E27FC236}">
                    <a16:creationId xmlns:a16="http://schemas.microsoft.com/office/drawing/2014/main" id="{06B84BAB-C27B-4804-9496-FDDA7FF6F2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 name="Freeform 34">
                <a:extLst>
                  <a:ext uri="{FF2B5EF4-FFF2-40B4-BE49-F238E27FC236}">
                    <a16:creationId xmlns:a16="http://schemas.microsoft.com/office/drawing/2014/main" id="{45E90447-AF32-4C90-8940-D5EBE9F640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 name="Freeform 35">
                <a:extLst>
                  <a:ext uri="{FF2B5EF4-FFF2-40B4-BE49-F238E27FC236}">
                    <a16:creationId xmlns:a16="http://schemas.microsoft.com/office/drawing/2014/main" id="{DFD35AB5-2871-471E-87D3-C3C024C31E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36">
                <a:extLst>
                  <a:ext uri="{FF2B5EF4-FFF2-40B4-BE49-F238E27FC236}">
                    <a16:creationId xmlns:a16="http://schemas.microsoft.com/office/drawing/2014/main" id="{60EED77B-C4CD-44DE-B7AA-472CBEE6EC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37">
                <a:extLst>
                  <a:ext uri="{FF2B5EF4-FFF2-40B4-BE49-F238E27FC236}">
                    <a16:creationId xmlns:a16="http://schemas.microsoft.com/office/drawing/2014/main" id="{68122908-2E24-4971-A70E-29CFE953E5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38">
                <a:extLst>
                  <a:ext uri="{FF2B5EF4-FFF2-40B4-BE49-F238E27FC236}">
                    <a16:creationId xmlns:a16="http://schemas.microsoft.com/office/drawing/2014/main" id="{43930918-848F-4F70-8C42-426DCCB4D4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39">
                <a:extLst>
                  <a:ext uri="{FF2B5EF4-FFF2-40B4-BE49-F238E27FC236}">
                    <a16:creationId xmlns:a16="http://schemas.microsoft.com/office/drawing/2014/main" id="{7C2C1A0B-06A1-4F89-9A58-66CAB57F1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40">
                <a:extLst>
                  <a:ext uri="{FF2B5EF4-FFF2-40B4-BE49-F238E27FC236}">
                    <a16:creationId xmlns:a16="http://schemas.microsoft.com/office/drawing/2014/main" id="{F26FAEF0-6EA1-41B4-AC1D-0BC56E43EF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Rectangle 41">
                <a:extLst>
                  <a:ext uri="{FF2B5EF4-FFF2-40B4-BE49-F238E27FC236}">
                    <a16:creationId xmlns:a16="http://schemas.microsoft.com/office/drawing/2014/main" id="{563F085C-A9C1-47AB-9656-468B79DE5A2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grpSp>
      </p:grpSp>
      <p:sp>
        <p:nvSpPr>
          <p:cNvPr id="2" name="Title 1">
            <a:extLst>
              <a:ext uri="{FF2B5EF4-FFF2-40B4-BE49-F238E27FC236}">
                <a16:creationId xmlns:a16="http://schemas.microsoft.com/office/drawing/2014/main" id="{1B94B43F-039E-7A14-3DB1-A2CF734342AA}"/>
              </a:ext>
            </a:extLst>
          </p:cNvPr>
          <p:cNvSpPr>
            <a:spLocks noGrp="1"/>
          </p:cNvSpPr>
          <p:nvPr>
            <p:ph type="title"/>
          </p:nvPr>
        </p:nvSpPr>
        <p:spPr>
          <a:xfrm>
            <a:off x="1141413" y="618518"/>
            <a:ext cx="9905998" cy="1478570"/>
          </a:xfrm>
        </p:spPr>
        <p:txBody>
          <a:bodyPr vert="horz" lIns="91440" tIns="45720" rIns="91440" bIns="45720" rtlCol="0" anchor="ctr">
            <a:normAutofit/>
          </a:bodyPr>
          <a:lstStyle/>
          <a:p>
            <a:pPr algn="ctr"/>
            <a:r>
              <a:rPr lang="en-US" dirty="0"/>
              <a:t>Course Project 4 P.1</a:t>
            </a:r>
            <a:endParaRPr lang="en-US"/>
          </a:p>
        </p:txBody>
      </p:sp>
      <p:sp>
        <p:nvSpPr>
          <p:cNvPr id="3" name="Content Placeholder 2">
            <a:extLst>
              <a:ext uri="{FF2B5EF4-FFF2-40B4-BE49-F238E27FC236}">
                <a16:creationId xmlns:a16="http://schemas.microsoft.com/office/drawing/2014/main" id="{5AE63A17-0583-4E72-51DF-6093BEE81618}"/>
              </a:ext>
            </a:extLst>
          </p:cNvPr>
          <p:cNvSpPr>
            <a:spLocks noGrp="1"/>
          </p:cNvSpPr>
          <p:nvPr>
            <p:ph sz="half" idx="1"/>
          </p:nvPr>
        </p:nvSpPr>
        <p:spPr>
          <a:xfrm>
            <a:off x="116562" y="1945669"/>
            <a:ext cx="3109383" cy="3541714"/>
          </a:xfrm>
        </p:spPr>
        <p:txBody>
          <a:bodyPr vert="horz" lIns="91440" tIns="45720" rIns="91440" bIns="45720" rtlCol="0" anchor="ctr">
            <a:normAutofit fontScale="85000" lnSpcReduction="10000"/>
          </a:bodyPr>
          <a:lstStyle/>
          <a:p>
            <a:pPr>
              <a:lnSpc>
                <a:spcPct val="110000"/>
              </a:lnSpc>
            </a:pPr>
            <a:r>
              <a:rPr lang="en-US" sz="1700"/>
              <a:t>Now that we have our information, and we went through trying out different methods to find the highest and lowest temperatures and finding clear days only, we went ahead and extracted the information and converted it to graph models.</a:t>
            </a:r>
          </a:p>
          <a:p>
            <a:pPr>
              <a:lnSpc>
                <a:spcPct val="110000"/>
              </a:lnSpc>
            </a:pPr>
            <a:r>
              <a:rPr lang="en-US" sz="1700"/>
              <a:t>To the right we have the full code we ended up using, as you can see, I had named the files we needed wrong so the code couldn’t find the files needed, so I had to troubleshoot the problem and fix it.</a:t>
            </a:r>
          </a:p>
        </p:txBody>
      </p:sp>
      <p:pic>
        <p:nvPicPr>
          <p:cNvPr id="5" name="Content Placeholder 4">
            <a:extLst>
              <a:ext uri="{FF2B5EF4-FFF2-40B4-BE49-F238E27FC236}">
                <a16:creationId xmlns:a16="http://schemas.microsoft.com/office/drawing/2014/main" id="{36B52FFB-6224-F590-45DF-927A2AACE682}"/>
              </a:ext>
            </a:extLst>
          </p:cNvPr>
          <p:cNvPicPr>
            <a:picLocks noGrp="1" noChangeAspect="1"/>
          </p:cNvPicPr>
          <p:nvPr>
            <p:ph sz="half" idx="2"/>
          </p:nvPr>
        </p:nvPicPr>
        <p:blipFill rotWithShape="1">
          <a:blip r:embed="rId4"/>
          <a:srcRect l="725" t="10761" r="2" b="6367"/>
          <a:stretch/>
        </p:blipFill>
        <p:spPr>
          <a:xfrm>
            <a:off x="3631817" y="2097088"/>
            <a:ext cx="8426833" cy="458130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3395074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C1AD4796-F060-464A-9B99-CA7A8F8032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E6954C68-F4A8-4F2A-82C0-11A25835A8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52CD7100-D4F4-4ADF-97DB-61FCD455F28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7DD267C-88EC-49F2-91AD-85859EA1F15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6" name="Freeform 6">
                <a:extLst>
                  <a:ext uri="{FF2B5EF4-FFF2-40B4-BE49-F238E27FC236}">
                    <a16:creationId xmlns:a16="http://schemas.microsoft.com/office/drawing/2014/main" id="{41C0C312-DC2D-4F06-BF91-67FC24CB0F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7">
                <a:extLst>
                  <a:ext uri="{FF2B5EF4-FFF2-40B4-BE49-F238E27FC236}">
                    <a16:creationId xmlns:a16="http://schemas.microsoft.com/office/drawing/2014/main" id="{98ED335C-4989-4139-8AFE-E0E9A38C68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8">
                <a:extLst>
                  <a:ext uri="{FF2B5EF4-FFF2-40B4-BE49-F238E27FC236}">
                    <a16:creationId xmlns:a16="http://schemas.microsoft.com/office/drawing/2014/main" id="{70CB20B8-C064-4A4C-A003-4423F836DB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9">
                <a:extLst>
                  <a:ext uri="{FF2B5EF4-FFF2-40B4-BE49-F238E27FC236}">
                    <a16:creationId xmlns:a16="http://schemas.microsoft.com/office/drawing/2014/main" id="{0CB7DD39-7D63-42E5-9C34-9081CB75FA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0">
                <a:extLst>
                  <a:ext uri="{FF2B5EF4-FFF2-40B4-BE49-F238E27FC236}">
                    <a16:creationId xmlns:a16="http://schemas.microsoft.com/office/drawing/2014/main" id="{493CE3D8-9CAA-4921-8B9F-6B6148BBC3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1">
                <a:extLst>
                  <a:ext uri="{FF2B5EF4-FFF2-40B4-BE49-F238E27FC236}">
                    <a16:creationId xmlns:a16="http://schemas.microsoft.com/office/drawing/2014/main" id="{2A7FA93B-18AE-4123-916C-F94E4EB77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2">
                <a:extLst>
                  <a:ext uri="{FF2B5EF4-FFF2-40B4-BE49-F238E27FC236}">
                    <a16:creationId xmlns:a16="http://schemas.microsoft.com/office/drawing/2014/main" id="{A498C205-8772-4B38-8BE7-E6A7924881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3">
                <a:extLst>
                  <a:ext uri="{FF2B5EF4-FFF2-40B4-BE49-F238E27FC236}">
                    <a16:creationId xmlns:a16="http://schemas.microsoft.com/office/drawing/2014/main" id="{4763B0F4-ECFB-4A4D-80DB-7FA62BEFEF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4">
                <a:extLst>
                  <a:ext uri="{FF2B5EF4-FFF2-40B4-BE49-F238E27FC236}">
                    <a16:creationId xmlns:a16="http://schemas.microsoft.com/office/drawing/2014/main" id="{2D66D85A-DEF8-4E7C-ABEF-68FDF5B974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15">
                <a:extLst>
                  <a:ext uri="{FF2B5EF4-FFF2-40B4-BE49-F238E27FC236}">
                    <a16:creationId xmlns:a16="http://schemas.microsoft.com/office/drawing/2014/main" id="{01F4F0B6-7DA7-47BA-A14E-4ECD9AEC83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Line 16">
                <a:extLst>
                  <a:ext uri="{FF2B5EF4-FFF2-40B4-BE49-F238E27FC236}">
                    <a16:creationId xmlns:a16="http://schemas.microsoft.com/office/drawing/2014/main" id="{878FD81F-82C0-490D-9184-FF531C6C43E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7" name="Freeform 17">
                <a:extLst>
                  <a:ext uri="{FF2B5EF4-FFF2-40B4-BE49-F238E27FC236}">
                    <a16:creationId xmlns:a16="http://schemas.microsoft.com/office/drawing/2014/main" id="{578D934A-A7ED-41D4-B9E6-D912634F3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18">
                <a:extLst>
                  <a:ext uri="{FF2B5EF4-FFF2-40B4-BE49-F238E27FC236}">
                    <a16:creationId xmlns:a16="http://schemas.microsoft.com/office/drawing/2014/main" id="{7EEFADCD-C440-4425-873F-3DD18D086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19">
                <a:extLst>
                  <a:ext uri="{FF2B5EF4-FFF2-40B4-BE49-F238E27FC236}">
                    <a16:creationId xmlns:a16="http://schemas.microsoft.com/office/drawing/2014/main" id="{2D0982BD-331A-4407-AE43-87BF6C035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0">
                <a:extLst>
                  <a:ext uri="{FF2B5EF4-FFF2-40B4-BE49-F238E27FC236}">
                    <a16:creationId xmlns:a16="http://schemas.microsoft.com/office/drawing/2014/main" id="{F52DB1E2-3215-4F35-9326-AB0C8207EB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Rectangle 21">
                <a:extLst>
                  <a:ext uri="{FF2B5EF4-FFF2-40B4-BE49-F238E27FC236}">
                    <a16:creationId xmlns:a16="http://schemas.microsoft.com/office/drawing/2014/main" id="{E8D29CC5-B230-4FFE-B9FE-83ADC3582D6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2" name="Freeform 22">
                <a:extLst>
                  <a:ext uri="{FF2B5EF4-FFF2-40B4-BE49-F238E27FC236}">
                    <a16:creationId xmlns:a16="http://schemas.microsoft.com/office/drawing/2014/main" id="{AC35B6C5-7C4B-4B88-B93A-BC19AEFABF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3">
                <a:extLst>
                  <a:ext uri="{FF2B5EF4-FFF2-40B4-BE49-F238E27FC236}">
                    <a16:creationId xmlns:a16="http://schemas.microsoft.com/office/drawing/2014/main" id="{9D5C52D7-D70C-4E3F-87DA-26395DFC66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4">
                <a:extLst>
                  <a:ext uri="{FF2B5EF4-FFF2-40B4-BE49-F238E27FC236}">
                    <a16:creationId xmlns:a16="http://schemas.microsoft.com/office/drawing/2014/main" id="{ABD503F3-79F1-4B25-8DB1-6475582051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5">
                <a:extLst>
                  <a:ext uri="{FF2B5EF4-FFF2-40B4-BE49-F238E27FC236}">
                    <a16:creationId xmlns:a16="http://schemas.microsoft.com/office/drawing/2014/main" id="{E25CFE63-C676-464C-80DB-0FA1F2D230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6">
                <a:extLst>
                  <a:ext uri="{FF2B5EF4-FFF2-40B4-BE49-F238E27FC236}">
                    <a16:creationId xmlns:a16="http://schemas.microsoft.com/office/drawing/2014/main" id="{6F4CCC10-040D-4C0D-9007-F4B6573A9B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7">
                <a:extLst>
                  <a:ext uri="{FF2B5EF4-FFF2-40B4-BE49-F238E27FC236}">
                    <a16:creationId xmlns:a16="http://schemas.microsoft.com/office/drawing/2014/main" id="{A9016F76-4EAB-4C3D-BD95-7EA3ABA1B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28">
                <a:extLst>
                  <a:ext uri="{FF2B5EF4-FFF2-40B4-BE49-F238E27FC236}">
                    <a16:creationId xmlns:a16="http://schemas.microsoft.com/office/drawing/2014/main" id="{829588D7-CCBA-4685-82BA-4D71D1536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29">
                <a:extLst>
                  <a:ext uri="{FF2B5EF4-FFF2-40B4-BE49-F238E27FC236}">
                    <a16:creationId xmlns:a16="http://schemas.microsoft.com/office/drawing/2014/main" id="{BDFB4B91-9C8B-4BEE-8E98-C364DA9AF0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30">
                <a:extLst>
                  <a:ext uri="{FF2B5EF4-FFF2-40B4-BE49-F238E27FC236}">
                    <a16:creationId xmlns:a16="http://schemas.microsoft.com/office/drawing/2014/main" id="{14FF449B-6633-4C6E-BCB8-94FB257BF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31">
                <a:extLst>
                  <a:ext uri="{FF2B5EF4-FFF2-40B4-BE49-F238E27FC236}">
                    <a16:creationId xmlns:a16="http://schemas.microsoft.com/office/drawing/2014/main" id="{95F075F6-DA28-4A79-91EB-B1EA1FDED7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4" name="Group 13">
              <a:extLst>
                <a:ext uri="{FF2B5EF4-FFF2-40B4-BE49-F238E27FC236}">
                  <a16:creationId xmlns:a16="http://schemas.microsoft.com/office/drawing/2014/main" id="{89590349-6F75-45AA-9AAC-2202B13165E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2AB7455C-1A9E-4187-9AFE-A8A9048BE0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3">
                <a:extLst>
                  <a:ext uri="{FF2B5EF4-FFF2-40B4-BE49-F238E27FC236}">
                    <a16:creationId xmlns:a16="http://schemas.microsoft.com/office/drawing/2014/main" id="{465FDDE1-2142-403B-A6C9-8E3992FB49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4">
                <a:extLst>
                  <a:ext uri="{FF2B5EF4-FFF2-40B4-BE49-F238E27FC236}">
                    <a16:creationId xmlns:a16="http://schemas.microsoft.com/office/drawing/2014/main" id="{9C747485-B2B1-44F0-AF19-20688C09E2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5">
                <a:extLst>
                  <a:ext uri="{FF2B5EF4-FFF2-40B4-BE49-F238E27FC236}">
                    <a16:creationId xmlns:a16="http://schemas.microsoft.com/office/drawing/2014/main" id="{FE27BE57-62AD-4C39-B0F2-390427233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6">
                <a:extLst>
                  <a:ext uri="{FF2B5EF4-FFF2-40B4-BE49-F238E27FC236}">
                    <a16:creationId xmlns:a16="http://schemas.microsoft.com/office/drawing/2014/main" id="{F6B1CC7C-AE3D-493A-8944-154A6D1594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7">
                <a:extLst>
                  <a:ext uri="{FF2B5EF4-FFF2-40B4-BE49-F238E27FC236}">
                    <a16:creationId xmlns:a16="http://schemas.microsoft.com/office/drawing/2014/main" id="{8B18AEB7-C12C-47A8-B1CE-A5DCBF60A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38">
                <a:extLst>
                  <a:ext uri="{FF2B5EF4-FFF2-40B4-BE49-F238E27FC236}">
                    <a16:creationId xmlns:a16="http://schemas.microsoft.com/office/drawing/2014/main" id="{FE770841-CE54-4F5F-922B-A3194C3963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39">
                <a:extLst>
                  <a:ext uri="{FF2B5EF4-FFF2-40B4-BE49-F238E27FC236}">
                    <a16:creationId xmlns:a16="http://schemas.microsoft.com/office/drawing/2014/main" id="{40B18FB6-11F3-4D60-9C41-80BE0BAA2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40">
                <a:extLst>
                  <a:ext uri="{FF2B5EF4-FFF2-40B4-BE49-F238E27FC236}">
                    <a16:creationId xmlns:a16="http://schemas.microsoft.com/office/drawing/2014/main" id="{06B8C902-5015-4390-9FBE-118DBD76BC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Rectangle 41">
                <a:extLst>
                  <a:ext uri="{FF2B5EF4-FFF2-40B4-BE49-F238E27FC236}">
                    <a16:creationId xmlns:a16="http://schemas.microsoft.com/office/drawing/2014/main" id="{0936ED1A-43E5-4D3D-82A9-7A5C86F76DE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2" name="Title 1">
            <a:extLst>
              <a:ext uri="{FF2B5EF4-FFF2-40B4-BE49-F238E27FC236}">
                <a16:creationId xmlns:a16="http://schemas.microsoft.com/office/drawing/2014/main" id="{1B94B43F-039E-7A14-3DB1-A2CF734342AA}"/>
              </a:ext>
            </a:extLst>
          </p:cNvPr>
          <p:cNvSpPr>
            <a:spLocks noGrp="1"/>
          </p:cNvSpPr>
          <p:nvPr>
            <p:ph type="title"/>
          </p:nvPr>
        </p:nvSpPr>
        <p:spPr>
          <a:xfrm>
            <a:off x="1141413" y="618518"/>
            <a:ext cx="9905998" cy="1478570"/>
          </a:xfrm>
        </p:spPr>
        <p:txBody>
          <a:bodyPr vert="horz" lIns="91440" tIns="45720" rIns="91440" bIns="45720" rtlCol="0" anchor="ctr">
            <a:normAutofit/>
          </a:bodyPr>
          <a:lstStyle/>
          <a:p>
            <a:r>
              <a:rPr lang="en-US" dirty="0">
                <a:effectLst>
                  <a:outerShdw blurRad="177800" dist="38100" dir="2700000" algn="tl">
                    <a:srgbClr val="000000">
                      <a:alpha val="24000"/>
                    </a:srgbClr>
                  </a:outerShdw>
                </a:effectLst>
              </a:rPr>
              <a:t>Course Project 4 P.2</a:t>
            </a:r>
          </a:p>
        </p:txBody>
      </p:sp>
      <p:pic>
        <p:nvPicPr>
          <p:cNvPr id="5" name="Content Placeholder 4">
            <a:extLst>
              <a:ext uri="{FF2B5EF4-FFF2-40B4-BE49-F238E27FC236}">
                <a16:creationId xmlns:a16="http://schemas.microsoft.com/office/drawing/2014/main" id="{C30C5C36-01EF-5C14-EAD3-9D53F74E5834}"/>
              </a:ext>
            </a:extLst>
          </p:cNvPr>
          <p:cNvPicPr>
            <a:picLocks noGrp="1" noChangeAspect="1"/>
          </p:cNvPicPr>
          <p:nvPr>
            <p:ph sz="half" idx="2"/>
          </p:nvPr>
        </p:nvPicPr>
        <p:blipFill>
          <a:blip r:embed="rId4"/>
          <a:stretch>
            <a:fillRect/>
          </a:stretch>
        </p:blipFill>
        <p:spPr>
          <a:xfrm>
            <a:off x="194313" y="2039938"/>
            <a:ext cx="5887399" cy="3252788"/>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3" name="Content Placeholder 2">
            <a:extLst>
              <a:ext uri="{FF2B5EF4-FFF2-40B4-BE49-F238E27FC236}">
                <a16:creationId xmlns:a16="http://schemas.microsoft.com/office/drawing/2014/main" id="{5AE63A17-0583-4E72-51DF-6093BEE81618}"/>
              </a:ext>
            </a:extLst>
          </p:cNvPr>
          <p:cNvSpPr>
            <a:spLocks noGrp="1"/>
          </p:cNvSpPr>
          <p:nvPr>
            <p:ph sz="half" idx="1"/>
          </p:nvPr>
        </p:nvSpPr>
        <p:spPr>
          <a:xfrm>
            <a:off x="6336727" y="2249487"/>
            <a:ext cx="4710683" cy="3541714"/>
          </a:xfrm>
        </p:spPr>
        <p:txBody>
          <a:bodyPr vert="horz" lIns="91440" tIns="45720" rIns="91440" bIns="45720" rtlCol="0">
            <a:normAutofit/>
          </a:bodyPr>
          <a:lstStyle/>
          <a:p>
            <a:r>
              <a:rPr lang="en-US" dirty="0">
                <a:effectLst>
                  <a:outerShdw blurRad="152400" dist="38100" dir="2700000" algn="tl">
                    <a:srgbClr val="000000">
                      <a:alpha val="36000"/>
                    </a:srgbClr>
                  </a:outerShdw>
                </a:effectLst>
              </a:rPr>
              <a:t>Here to the left we show that we converted the data to Excel and used the information and created a graph model and used 2 different types of graphs.</a:t>
            </a:r>
          </a:p>
        </p:txBody>
      </p:sp>
    </p:spTree>
    <p:extLst>
      <p:ext uri="{BB962C8B-B14F-4D97-AF65-F5344CB8AC3E}">
        <p14:creationId xmlns:p14="http://schemas.microsoft.com/office/powerpoint/2010/main" val="3119568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4B43F-039E-7A14-3DB1-A2CF734342AA}"/>
              </a:ext>
            </a:extLst>
          </p:cNvPr>
          <p:cNvSpPr>
            <a:spLocks noGrp="1"/>
          </p:cNvSpPr>
          <p:nvPr>
            <p:ph type="title"/>
          </p:nvPr>
        </p:nvSpPr>
        <p:spPr/>
        <p:txBody>
          <a:bodyPr/>
          <a:lstStyle/>
          <a:p>
            <a:r>
              <a:rPr lang="en-US" dirty="0"/>
              <a:t>Course Project 5 P.1</a:t>
            </a:r>
          </a:p>
        </p:txBody>
      </p:sp>
      <p:sp>
        <p:nvSpPr>
          <p:cNvPr id="3" name="Content Placeholder 2">
            <a:extLst>
              <a:ext uri="{FF2B5EF4-FFF2-40B4-BE49-F238E27FC236}">
                <a16:creationId xmlns:a16="http://schemas.microsoft.com/office/drawing/2014/main" id="{5AE63A17-0583-4E72-51DF-6093BEE81618}"/>
              </a:ext>
            </a:extLst>
          </p:cNvPr>
          <p:cNvSpPr>
            <a:spLocks noGrp="1"/>
          </p:cNvSpPr>
          <p:nvPr>
            <p:ph sz="half" idx="1"/>
          </p:nvPr>
        </p:nvSpPr>
        <p:spPr/>
        <p:txBody>
          <a:bodyPr>
            <a:normAutofit fontScale="92500"/>
          </a:bodyPr>
          <a:lstStyle/>
          <a:p>
            <a:r>
              <a:rPr lang="en-US" dirty="0"/>
              <a:t>With the information (data) we obtained and with what we worked with in previous projects, we ended up plotting data from specific weeks</a:t>
            </a:r>
          </a:p>
          <a:p>
            <a:r>
              <a:rPr lang="en-US" dirty="0"/>
              <a:t>This screenshot shows a Box Plot for week 3 showing temperatures and humidity</a:t>
            </a:r>
          </a:p>
          <a:p>
            <a:r>
              <a:rPr lang="en-US" dirty="0"/>
              <a:t>Below it shows the code we used</a:t>
            </a:r>
          </a:p>
        </p:txBody>
      </p:sp>
      <p:pic>
        <p:nvPicPr>
          <p:cNvPr id="5" name="Content Placeholder 4">
            <a:extLst>
              <a:ext uri="{FF2B5EF4-FFF2-40B4-BE49-F238E27FC236}">
                <a16:creationId xmlns:a16="http://schemas.microsoft.com/office/drawing/2014/main" id="{5EAB5D1C-E780-7619-5543-E8DCBC4674D8}"/>
              </a:ext>
            </a:extLst>
          </p:cNvPr>
          <p:cNvPicPr>
            <a:picLocks noGrp="1" noChangeAspect="1"/>
          </p:cNvPicPr>
          <p:nvPr>
            <p:ph sz="half" idx="2"/>
          </p:nvPr>
        </p:nvPicPr>
        <p:blipFill>
          <a:blip r:embed="rId2"/>
          <a:stretch>
            <a:fillRect/>
          </a:stretch>
        </p:blipFill>
        <p:spPr>
          <a:xfrm>
            <a:off x="6931049" y="171306"/>
            <a:ext cx="4742968" cy="3541712"/>
          </a:xfrm>
          <a:prstGeom prst="rect">
            <a:avLst/>
          </a:prstGeom>
        </p:spPr>
      </p:pic>
      <p:sp>
        <p:nvSpPr>
          <p:cNvPr id="6" name="TextBox 5">
            <a:extLst>
              <a:ext uri="{FF2B5EF4-FFF2-40B4-BE49-F238E27FC236}">
                <a16:creationId xmlns:a16="http://schemas.microsoft.com/office/drawing/2014/main" id="{8D2DCD9A-D61B-722F-AFA7-2B7B8B402473}"/>
              </a:ext>
            </a:extLst>
          </p:cNvPr>
          <p:cNvSpPr txBox="1"/>
          <p:nvPr/>
        </p:nvSpPr>
        <p:spPr>
          <a:xfrm>
            <a:off x="6446748" y="3887501"/>
            <a:ext cx="6094378" cy="2308324"/>
          </a:xfrm>
          <a:prstGeom prst="rect">
            <a:avLst/>
          </a:prstGeom>
          <a:noFill/>
        </p:spPr>
        <p:txBody>
          <a:bodyPr wrap="square">
            <a:spAutoFit/>
          </a:bodyPr>
          <a:lstStyle/>
          <a:p>
            <a:r>
              <a:rPr lang="en-US" dirty="0"/>
              <a:t>#Purpose: Create box plot for week 2 data</a:t>
            </a:r>
          </a:p>
          <a:p>
            <a:r>
              <a:rPr lang="en-US" dirty="0"/>
              <a:t>#Name: Kaleb Bakken</a:t>
            </a:r>
          </a:p>
          <a:p>
            <a:r>
              <a:rPr lang="en-US" dirty="0"/>
              <a:t>#Date: 06/10/23</a:t>
            </a:r>
          </a:p>
          <a:p>
            <a:r>
              <a:rPr lang="en-US" dirty="0"/>
              <a:t>import pandas as pd</a:t>
            </a:r>
          </a:p>
          <a:p>
            <a:r>
              <a:rPr lang="en-US" dirty="0"/>
              <a:t>import </a:t>
            </a:r>
            <a:r>
              <a:rPr lang="en-US" dirty="0" err="1"/>
              <a:t>matplotlib.pyplot</a:t>
            </a:r>
            <a:r>
              <a:rPr lang="en-US" dirty="0"/>
              <a:t> as </a:t>
            </a:r>
            <a:r>
              <a:rPr lang="en-US" dirty="0" err="1"/>
              <a:t>plt</a:t>
            </a:r>
            <a:endParaRPr lang="en-US" dirty="0"/>
          </a:p>
          <a:p>
            <a:r>
              <a:rPr lang="en-US" dirty="0"/>
              <a:t>df2 = </a:t>
            </a:r>
            <a:r>
              <a:rPr lang="en-US" dirty="0" err="1"/>
              <a:t>pd.read_csv</a:t>
            </a:r>
            <a:r>
              <a:rPr lang="en-US" dirty="0"/>
              <a:t>("formatdata2.csv")</a:t>
            </a:r>
          </a:p>
          <a:p>
            <a:r>
              <a:rPr lang="en-US" dirty="0"/>
              <a:t>df2.boxplot(); </a:t>
            </a:r>
            <a:r>
              <a:rPr lang="en-US" dirty="0" err="1"/>
              <a:t>plt.suptitle</a:t>
            </a:r>
            <a:r>
              <a:rPr lang="en-US" dirty="0"/>
              <a:t>('Week 2 box plot')</a:t>
            </a:r>
          </a:p>
          <a:p>
            <a:r>
              <a:rPr lang="en-US" dirty="0" err="1"/>
              <a:t>plt.show</a:t>
            </a:r>
            <a:r>
              <a:rPr lang="en-US" dirty="0"/>
              <a:t>()</a:t>
            </a:r>
          </a:p>
        </p:txBody>
      </p:sp>
    </p:spTree>
    <p:extLst>
      <p:ext uri="{BB962C8B-B14F-4D97-AF65-F5344CB8AC3E}">
        <p14:creationId xmlns:p14="http://schemas.microsoft.com/office/powerpoint/2010/main" val="1841874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4B43F-039E-7A14-3DB1-A2CF734342AA}"/>
              </a:ext>
            </a:extLst>
          </p:cNvPr>
          <p:cNvSpPr>
            <a:spLocks noGrp="1"/>
          </p:cNvSpPr>
          <p:nvPr>
            <p:ph type="title"/>
          </p:nvPr>
        </p:nvSpPr>
        <p:spPr/>
        <p:txBody>
          <a:bodyPr/>
          <a:lstStyle/>
          <a:p>
            <a:r>
              <a:rPr lang="en-US" dirty="0"/>
              <a:t>Course project 5 P.2</a:t>
            </a:r>
          </a:p>
        </p:txBody>
      </p:sp>
      <p:sp>
        <p:nvSpPr>
          <p:cNvPr id="3" name="Content Placeholder 2">
            <a:extLst>
              <a:ext uri="{FF2B5EF4-FFF2-40B4-BE49-F238E27FC236}">
                <a16:creationId xmlns:a16="http://schemas.microsoft.com/office/drawing/2014/main" id="{5AE63A17-0583-4E72-51DF-6093BEE81618}"/>
              </a:ext>
            </a:extLst>
          </p:cNvPr>
          <p:cNvSpPr>
            <a:spLocks noGrp="1"/>
          </p:cNvSpPr>
          <p:nvPr>
            <p:ph sz="half" idx="1"/>
          </p:nvPr>
        </p:nvSpPr>
        <p:spPr/>
        <p:txBody>
          <a:bodyPr/>
          <a:lstStyle/>
          <a:p>
            <a:r>
              <a:rPr lang="en-US" dirty="0"/>
              <a:t>Continuing from the previous slide, we used a second type of graph to show data from Week 1 and Week 2.</a:t>
            </a:r>
          </a:p>
          <a:p>
            <a:r>
              <a:rPr lang="en-US" dirty="0"/>
              <a:t>Code used is below screenshot.</a:t>
            </a:r>
          </a:p>
        </p:txBody>
      </p:sp>
      <p:pic>
        <p:nvPicPr>
          <p:cNvPr id="5" name="Content Placeholder 4">
            <a:extLst>
              <a:ext uri="{FF2B5EF4-FFF2-40B4-BE49-F238E27FC236}">
                <a16:creationId xmlns:a16="http://schemas.microsoft.com/office/drawing/2014/main" id="{44A6C6AC-646B-2742-C659-0D83712AB7D9}"/>
              </a:ext>
            </a:extLst>
          </p:cNvPr>
          <p:cNvPicPr>
            <a:picLocks noGrp="1" noChangeAspect="1"/>
          </p:cNvPicPr>
          <p:nvPr>
            <p:ph sz="half" idx="2"/>
          </p:nvPr>
        </p:nvPicPr>
        <p:blipFill>
          <a:blip r:embed="rId2"/>
          <a:stretch>
            <a:fillRect/>
          </a:stretch>
        </p:blipFill>
        <p:spPr>
          <a:xfrm>
            <a:off x="6837573" y="478631"/>
            <a:ext cx="4689776" cy="3541712"/>
          </a:xfrm>
          <a:prstGeom prst="rect">
            <a:avLst/>
          </a:prstGeom>
        </p:spPr>
      </p:pic>
      <p:sp>
        <p:nvSpPr>
          <p:cNvPr id="6" name="TextBox 5">
            <a:extLst>
              <a:ext uri="{FF2B5EF4-FFF2-40B4-BE49-F238E27FC236}">
                <a16:creationId xmlns:a16="http://schemas.microsoft.com/office/drawing/2014/main" id="{9FA5EF90-7EB9-4C62-0599-4568DCAB8E10}"/>
              </a:ext>
            </a:extLst>
          </p:cNvPr>
          <p:cNvSpPr txBox="1"/>
          <p:nvPr/>
        </p:nvSpPr>
        <p:spPr>
          <a:xfrm>
            <a:off x="5612658" y="4293754"/>
            <a:ext cx="6579342" cy="2246769"/>
          </a:xfrm>
          <a:prstGeom prst="rect">
            <a:avLst/>
          </a:prstGeom>
          <a:noFill/>
        </p:spPr>
        <p:txBody>
          <a:bodyPr wrap="square">
            <a:spAutoFit/>
          </a:bodyPr>
          <a:lstStyle/>
          <a:p>
            <a:r>
              <a:rPr lang="en-US" sz="1400" dirty="0"/>
              <a:t>#Purpose: Create Celsius plot comparing period 1 and period 2 (week 1 and week 2)</a:t>
            </a:r>
          </a:p>
          <a:p>
            <a:r>
              <a:rPr lang="en-US" sz="1400" dirty="0"/>
              <a:t>#Name: Kaleb Bakken</a:t>
            </a:r>
          </a:p>
          <a:p>
            <a:r>
              <a:rPr lang="en-US" sz="1400" dirty="0"/>
              <a:t>#Date: 06/10/23</a:t>
            </a:r>
          </a:p>
          <a:p>
            <a:r>
              <a:rPr lang="en-US" sz="1400" dirty="0"/>
              <a:t>import pandas as pd</a:t>
            </a:r>
          </a:p>
          <a:p>
            <a:r>
              <a:rPr lang="en-US" sz="1400" dirty="0"/>
              <a:t>import </a:t>
            </a:r>
            <a:r>
              <a:rPr lang="en-US" sz="1400" dirty="0" err="1"/>
              <a:t>matplotlib.pyplot</a:t>
            </a:r>
            <a:r>
              <a:rPr lang="en-US" sz="1400" dirty="0"/>
              <a:t> as </a:t>
            </a:r>
            <a:r>
              <a:rPr lang="en-US" sz="1400" dirty="0" err="1"/>
              <a:t>plt</a:t>
            </a:r>
            <a:endParaRPr lang="en-US" sz="1400" dirty="0"/>
          </a:p>
          <a:p>
            <a:r>
              <a:rPr lang="en-US" sz="1400" dirty="0"/>
              <a:t>df1 = </a:t>
            </a:r>
            <a:r>
              <a:rPr lang="en-US" sz="1400" dirty="0" err="1"/>
              <a:t>pd.read_csv</a:t>
            </a:r>
            <a:r>
              <a:rPr lang="en-US" sz="1400" dirty="0"/>
              <a:t>("formatdata1.csv") #baseline data is period 1 (older)</a:t>
            </a:r>
          </a:p>
          <a:p>
            <a:r>
              <a:rPr lang="en-US" sz="1400" dirty="0"/>
              <a:t>df2 = </a:t>
            </a:r>
            <a:r>
              <a:rPr lang="en-US" sz="1400" dirty="0" err="1"/>
              <a:t>pd.read_csv</a:t>
            </a:r>
            <a:r>
              <a:rPr lang="en-US" sz="1400" dirty="0"/>
              <a:t>("formatdata2.csv") #data for period 2 (more recent)</a:t>
            </a:r>
          </a:p>
          <a:p>
            <a:r>
              <a:rPr lang="en-US" sz="1400" dirty="0" err="1"/>
              <a:t>plt.figure</a:t>
            </a:r>
            <a:r>
              <a:rPr lang="en-US" sz="1400" dirty="0"/>
              <a:t>(); df1.Celsius.plot(label = 'week 1 '); df2.Celsius.plot(label = 'week 2'); </a:t>
            </a:r>
            <a:r>
              <a:rPr lang="en-US" sz="1400" dirty="0" err="1"/>
              <a:t>plt.legend</a:t>
            </a:r>
            <a:r>
              <a:rPr lang="en-US" sz="1400" dirty="0"/>
              <a:t>(loc='best'); </a:t>
            </a:r>
            <a:r>
              <a:rPr lang="en-US" sz="1400" dirty="0" err="1"/>
              <a:t>plt.suptitle</a:t>
            </a:r>
            <a:r>
              <a:rPr lang="en-US" sz="1400" dirty="0"/>
              <a:t>('Celsius')</a:t>
            </a:r>
          </a:p>
          <a:p>
            <a:r>
              <a:rPr lang="en-US" sz="1400" dirty="0" err="1"/>
              <a:t>plt.show</a:t>
            </a:r>
            <a:r>
              <a:rPr lang="en-US" sz="1400" dirty="0"/>
              <a:t>()</a:t>
            </a:r>
          </a:p>
        </p:txBody>
      </p:sp>
    </p:spTree>
    <p:extLst>
      <p:ext uri="{BB962C8B-B14F-4D97-AF65-F5344CB8AC3E}">
        <p14:creationId xmlns:p14="http://schemas.microsoft.com/office/powerpoint/2010/main" val="4283095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pic>
        <p:nvPicPr>
          <p:cNvPr id="54" name="Picture 2">
            <a:extLst>
              <a:ext uri="{FF2B5EF4-FFF2-40B4-BE49-F238E27FC236}">
                <a16:creationId xmlns:a16="http://schemas.microsoft.com/office/drawing/2014/main" id="{C1AD4796-F060-464A-9B99-CA7A8F8032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55" name="Group 11">
            <a:extLst>
              <a:ext uri="{FF2B5EF4-FFF2-40B4-BE49-F238E27FC236}">
                <a16:creationId xmlns:a16="http://schemas.microsoft.com/office/drawing/2014/main" id="{E6954C68-F4A8-4F2A-82C0-11A25835A8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52CD7100-D4F4-4ADF-97DB-61FCD455F28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7DD267C-88EC-49F2-91AD-85859EA1F15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6" name="Freeform 6">
                <a:extLst>
                  <a:ext uri="{FF2B5EF4-FFF2-40B4-BE49-F238E27FC236}">
                    <a16:creationId xmlns:a16="http://schemas.microsoft.com/office/drawing/2014/main" id="{41C0C312-DC2D-4F06-BF91-67FC24CB0F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7">
                <a:extLst>
                  <a:ext uri="{FF2B5EF4-FFF2-40B4-BE49-F238E27FC236}">
                    <a16:creationId xmlns:a16="http://schemas.microsoft.com/office/drawing/2014/main" id="{98ED335C-4989-4139-8AFE-E0E9A38C68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8">
                <a:extLst>
                  <a:ext uri="{FF2B5EF4-FFF2-40B4-BE49-F238E27FC236}">
                    <a16:creationId xmlns:a16="http://schemas.microsoft.com/office/drawing/2014/main" id="{70CB20B8-C064-4A4C-A003-4423F836DB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9">
                <a:extLst>
                  <a:ext uri="{FF2B5EF4-FFF2-40B4-BE49-F238E27FC236}">
                    <a16:creationId xmlns:a16="http://schemas.microsoft.com/office/drawing/2014/main" id="{0CB7DD39-7D63-42E5-9C34-9081CB75FA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0">
                <a:extLst>
                  <a:ext uri="{FF2B5EF4-FFF2-40B4-BE49-F238E27FC236}">
                    <a16:creationId xmlns:a16="http://schemas.microsoft.com/office/drawing/2014/main" id="{493CE3D8-9CAA-4921-8B9F-6B6148BBC3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1">
                <a:extLst>
                  <a:ext uri="{FF2B5EF4-FFF2-40B4-BE49-F238E27FC236}">
                    <a16:creationId xmlns:a16="http://schemas.microsoft.com/office/drawing/2014/main" id="{2A7FA93B-18AE-4123-916C-F94E4EB77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2">
                <a:extLst>
                  <a:ext uri="{FF2B5EF4-FFF2-40B4-BE49-F238E27FC236}">
                    <a16:creationId xmlns:a16="http://schemas.microsoft.com/office/drawing/2014/main" id="{A498C205-8772-4B38-8BE7-E6A7924881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3">
                <a:extLst>
                  <a:ext uri="{FF2B5EF4-FFF2-40B4-BE49-F238E27FC236}">
                    <a16:creationId xmlns:a16="http://schemas.microsoft.com/office/drawing/2014/main" id="{4763B0F4-ECFB-4A4D-80DB-7FA62BEFEF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4">
                <a:extLst>
                  <a:ext uri="{FF2B5EF4-FFF2-40B4-BE49-F238E27FC236}">
                    <a16:creationId xmlns:a16="http://schemas.microsoft.com/office/drawing/2014/main" id="{2D66D85A-DEF8-4E7C-ABEF-68FDF5B974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15">
                <a:extLst>
                  <a:ext uri="{FF2B5EF4-FFF2-40B4-BE49-F238E27FC236}">
                    <a16:creationId xmlns:a16="http://schemas.microsoft.com/office/drawing/2014/main" id="{01F4F0B6-7DA7-47BA-A14E-4ECD9AEC83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Line 16">
                <a:extLst>
                  <a:ext uri="{FF2B5EF4-FFF2-40B4-BE49-F238E27FC236}">
                    <a16:creationId xmlns:a16="http://schemas.microsoft.com/office/drawing/2014/main" id="{878FD81F-82C0-490D-9184-FF531C6C43E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7" name="Freeform 17">
                <a:extLst>
                  <a:ext uri="{FF2B5EF4-FFF2-40B4-BE49-F238E27FC236}">
                    <a16:creationId xmlns:a16="http://schemas.microsoft.com/office/drawing/2014/main" id="{578D934A-A7ED-41D4-B9E6-D912634F3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18">
                <a:extLst>
                  <a:ext uri="{FF2B5EF4-FFF2-40B4-BE49-F238E27FC236}">
                    <a16:creationId xmlns:a16="http://schemas.microsoft.com/office/drawing/2014/main" id="{7EEFADCD-C440-4425-873F-3DD18D086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19">
                <a:extLst>
                  <a:ext uri="{FF2B5EF4-FFF2-40B4-BE49-F238E27FC236}">
                    <a16:creationId xmlns:a16="http://schemas.microsoft.com/office/drawing/2014/main" id="{2D0982BD-331A-4407-AE43-87BF6C035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0">
                <a:extLst>
                  <a:ext uri="{FF2B5EF4-FFF2-40B4-BE49-F238E27FC236}">
                    <a16:creationId xmlns:a16="http://schemas.microsoft.com/office/drawing/2014/main" id="{F52DB1E2-3215-4F35-9326-AB0C8207EB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Rectangle 21">
                <a:extLst>
                  <a:ext uri="{FF2B5EF4-FFF2-40B4-BE49-F238E27FC236}">
                    <a16:creationId xmlns:a16="http://schemas.microsoft.com/office/drawing/2014/main" id="{E8D29CC5-B230-4FFE-B9FE-83ADC3582D6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2" name="Freeform 22">
                <a:extLst>
                  <a:ext uri="{FF2B5EF4-FFF2-40B4-BE49-F238E27FC236}">
                    <a16:creationId xmlns:a16="http://schemas.microsoft.com/office/drawing/2014/main" id="{AC35B6C5-7C4B-4B88-B93A-BC19AEFABF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3">
                <a:extLst>
                  <a:ext uri="{FF2B5EF4-FFF2-40B4-BE49-F238E27FC236}">
                    <a16:creationId xmlns:a16="http://schemas.microsoft.com/office/drawing/2014/main" id="{9D5C52D7-D70C-4E3F-87DA-26395DFC66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4">
                <a:extLst>
                  <a:ext uri="{FF2B5EF4-FFF2-40B4-BE49-F238E27FC236}">
                    <a16:creationId xmlns:a16="http://schemas.microsoft.com/office/drawing/2014/main" id="{ABD503F3-79F1-4B25-8DB1-6475582051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5">
                <a:extLst>
                  <a:ext uri="{FF2B5EF4-FFF2-40B4-BE49-F238E27FC236}">
                    <a16:creationId xmlns:a16="http://schemas.microsoft.com/office/drawing/2014/main" id="{E25CFE63-C676-464C-80DB-0FA1F2D230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6">
                <a:extLst>
                  <a:ext uri="{FF2B5EF4-FFF2-40B4-BE49-F238E27FC236}">
                    <a16:creationId xmlns:a16="http://schemas.microsoft.com/office/drawing/2014/main" id="{6F4CCC10-040D-4C0D-9007-F4B6573A9B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7">
                <a:extLst>
                  <a:ext uri="{FF2B5EF4-FFF2-40B4-BE49-F238E27FC236}">
                    <a16:creationId xmlns:a16="http://schemas.microsoft.com/office/drawing/2014/main" id="{A9016F76-4EAB-4C3D-BD95-7EA3ABA1B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28">
                <a:extLst>
                  <a:ext uri="{FF2B5EF4-FFF2-40B4-BE49-F238E27FC236}">
                    <a16:creationId xmlns:a16="http://schemas.microsoft.com/office/drawing/2014/main" id="{829588D7-CCBA-4685-82BA-4D71D1536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29">
                <a:extLst>
                  <a:ext uri="{FF2B5EF4-FFF2-40B4-BE49-F238E27FC236}">
                    <a16:creationId xmlns:a16="http://schemas.microsoft.com/office/drawing/2014/main" id="{BDFB4B91-9C8B-4BEE-8E98-C364DA9AF0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30">
                <a:extLst>
                  <a:ext uri="{FF2B5EF4-FFF2-40B4-BE49-F238E27FC236}">
                    <a16:creationId xmlns:a16="http://schemas.microsoft.com/office/drawing/2014/main" id="{14FF449B-6633-4C6E-BCB8-94FB257BF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31">
                <a:extLst>
                  <a:ext uri="{FF2B5EF4-FFF2-40B4-BE49-F238E27FC236}">
                    <a16:creationId xmlns:a16="http://schemas.microsoft.com/office/drawing/2014/main" id="{95F075F6-DA28-4A79-91EB-B1EA1FDED7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4" name="Group 13">
              <a:extLst>
                <a:ext uri="{FF2B5EF4-FFF2-40B4-BE49-F238E27FC236}">
                  <a16:creationId xmlns:a16="http://schemas.microsoft.com/office/drawing/2014/main" id="{89590349-6F75-45AA-9AAC-2202B13165E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2AB7455C-1A9E-4187-9AFE-A8A9048BE0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3">
                <a:extLst>
                  <a:ext uri="{FF2B5EF4-FFF2-40B4-BE49-F238E27FC236}">
                    <a16:creationId xmlns:a16="http://schemas.microsoft.com/office/drawing/2014/main" id="{465FDDE1-2142-403B-A6C9-8E3992FB49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4">
                <a:extLst>
                  <a:ext uri="{FF2B5EF4-FFF2-40B4-BE49-F238E27FC236}">
                    <a16:creationId xmlns:a16="http://schemas.microsoft.com/office/drawing/2014/main" id="{9C747485-B2B1-44F0-AF19-20688C09E2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5">
                <a:extLst>
                  <a:ext uri="{FF2B5EF4-FFF2-40B4-BE49-F238E27FC236}">
                    <a16:creationId xmlns:a16="http://schemas.microsoft.com/office/drawing/2014/main" id="{FE27BE57-62AD-4C39-B0F2-390427233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6">
                <a:extLst>
                  <a:ext uri="{FF2B5EF4-FFF2-40B4-BE49-F238E27FC236}">
                    <a16:creationId xmlns:a16="http://schemas.microsoft.com/office/drawing/2014/main" id="{F6B1CC7C-AE3D-493A-8944-154A6D1594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7">
                <a:extLst>
                  <a:ext uri="{FF2B5EF4-FFF2-40B4-BE49-F238E27FC236}">
                    <a16:creationId xmlns:a16="http://schemas.microsoft.com/office/drawing/2014/main" id="{8B18AEB7-C12C-47A8-B1CE-A5DCBF60A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38">
                <a:extLst>
                  <a:ext uri="{FF2B5EF4-FFF2-40B4-BE49-F238E27FC236}">
                    <a16:creationId xmlns:a16="http://schemas.microsoft.com/office/drawing/2014/main" id="{FE770841-CE54-4F5F-922B-A3194C3963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39">
                <a:extLst>
                  <a:ext uri="{FF2B5EF4-FFF2-40B4-BE49-F238E27FC236}">
                    <a16:creationId xmlns:a16="http://schemas.microsoft.com/office/drawing/2014/main" id="{40B18FB6-11F3-4D60-9C41-80BE0BAA2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40">
                <a:extLst>
                  <a:ext uri="{FF2B5EF4-FFF2-40B4-BE49-F238E27FC236}">
                    <a16:creationId xmlns:a16="http://schemas.microsoft.com/office/drawing/2014/main" id="{06B8C902-5015-4390-9FBE-118DBD76BC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Rectangle 41">
                <a:extLst>
                  <a:ext uri="{FF2B5EF4-FFF2-40B4-BE49-F238E27FC236}">
                    <a16:creationId xmlns:a16="http://schemas.microsoft.com/office/drawing/2014/main" id="{0936ED1A-43E5-4D3D-82A9-7A5C86F76DE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2" name="Title 1">
            <a:extLst>
              <a:ext uri="{FF2B5EF4-FFF2-40B4-BE49-F238E27FC236}">
                <a16:creationId xmlns:a16="http://schemas.microsoft.com/office/drawing/2014/main" id="{1B94B43F-039E-7A14-3DB1-A2CF734342AA}"/>
              </a:ext>
            </a:extLst>
          </p:cNvPr>
          <p:cNvSpPr>
            <a:spLocks noGrp="1"/>
          </p:cNvSpPr>
          <p:nvPr>
            <p:ph type="title"/>
          </p:nvPr>
        </p:nvSpPr>
        <p:spPr>
          <a:xfrm>
            <a:off x="6569957" y="618518"/>
            <a:ext cx="4747088" cy="1478570"/>
          </a:xfrm>
        </p:spPr>
        <p:txBody>
          <a:bodyPr vert="horz" lIns="91440" tIns="45720" rIns="91440" bIns="45720" rtlCol="0" anchor="ctr">
            <a:normAutofit/>
          </a:bodyPr>
          <a:lstStyle/>
          <a:p>
            <a:r>
              <a:rPr lang="en-US">
                <a:effectLst>
                  <a:outerShdw blurRad="177800" dist="38100" dir="2700000" algn="tl">
                    <a:srgbClr val="000000">
                      <a:alpha val="24000"/>
                    </a:srgbClr>
                  </a:outerShdw>
                </a:effectLst>
              </a:rPr>
              <a:t>Course project 5 p.3</a:t>
            </a:r>
          </a:p>
        </p:txBody>
      </p:sp>
      <p:sp>
        <p:nvSpPr>
          <p:cNvPr id="53" name="Round Diagonal Corner Rectangle 9">
            <a:extLst>
              <a:ext uri="{FF2B5EF4-FFF2-40B4-BE49-F238E27FC236}">
                <a16:creationId xmlns:a16="http://schemas.microsoft.com/office/drawing/2014/main" id="{B17B89E9-0A60-4DE1-97F8-2E81D4CCE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0" y="808057"/>
            <a:ext cx="5286376"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218F2915-F2DA-1FD1-C05F-00F26D9BEAFB}"/>
              </a:ext>
            </a:extLst>
          </p:cNvPr>
          <p:cNvPicPr>
            <a:picLocks noGrp="1" noChangeAspect="1"/>
          </p:cNvPicPr>
          <p:nvPr>
            <p:ph sz="half" idx="2"/>
          </p:nvPr>
        </p:nvPicPr>
        <p:blipFill>
          <a:blip r:embed="rId4"/>
          <a:stretch>
            <a:fillRect/>
          </a:stretch>
        </p:blipFill>
        <p:spPr>
          <a:xfrm>
            <a:off x="1118988" y="1710071"/>
            <a:ext cx="4635583" cy="3441921"/>
          </a:xfrm>
          <a:prstGeom prst="rect">
            <a:avLst/>
          </a:prstGeom>
        </p:spPr>
      </p:pic>
      <p:sp>
        <p:nvSpPr>
          <p:cNvPr id="3" name="Content Placeholder 2">
            <a:extLst>
              <a:ext uri="{FF2B5EF4-FFF2-40B4-BE49-F238E27FC236}">
                <a16:creationId xmlns:a16="http://schemas.microsoft.com/office/drawing/2014/main" id="{5AE63A17-0583-4E72-51DF-6093BEE81618}"/>
              </a:ext>
            </a:extLst>
          </p:cNvPr>
          <p:cNvSpPr>
            <a:spLocks noGrp="1"/>
          </p:cNvSpPr>
          <p:nvPr>
            <p:ph sz="half" idx="1"/>
          </p:nvPr>
        </p:nvSpPr>
        <p:spPr>
          <a:xfrm>
            <a:off x="6569957" y="2249487"/>
            <a:ext cx="4747087" cy="3541714"/>
          </a:xfrm>
        </p:spPr>
        <p:txBody>
          <a:bodyPr vert="horz" lIns="91440" tIns="45720" rIns="91440" bIns="45720" rtlCol="0">
            <a:normAutofit/>
          </a:bodyPr>
          <a:lstStyle/>
          <a:p>
            <a:r>
              <a:rPr lang="en-US" sz="2200">
                <a:effectLst>
                  <a:outerShdw blurRad="152400" dist="38100" dir="2700000" algn="tl">
                    <a:srgbClr val="000000">
                      <a:alpha val="36000"/>
                    </a:srgbClr>
                  </a:outerShdw>
                </a:effectLst>
              </a:rPr>
              <a:t>After obtaining information, we were to figure out our own question and code with what we have learned.</a:t>
            </a:r>
          </a:p>
          <a:p>
            <a:r>
              <a:rPr lang="en-US" sz="2200">
                <a:effectLst>
                  <a:outerShdw blurRad="152400" dist="38100" dir="2700000" algn="tl">
                    <a:srgbClr val="000000">
                      <a:alpha val="36000"/>
                    </a:srgbClr>
                  </a:outerShdw>
                </a:effectLst>
              </a:rPr>
              <a:t>My question was, “What was the median for both week 1 and week 2 temperatures?” and based on chart and data, that was 62 degrees F and 65 degrees F</a:t>
            </a:r>
          </a:p>
        </p:txBody>
      </p:sp>
    </p:spTree>
    <p:extLst>
      <p:ext uri="{BB962C8B-B14F-4D97-AF65-F5344CB8AC3E}">
        <p14:creationId xmlns:p14="http://schemas.microsoft.com/office/powerpoint/2010/main" val="4045225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21BCE-E7FF-20FD-21AB-3BDA37234587}"/>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72F4B39F-7AD2-4153-BA34-369E95141F21}"/>
              </a:ext>
            </a:extLst>
          </p:cNvPr>
          <p:cNvSpPr>
            <a:spLocks noGrp="1"/>
          </p:cNvSpPr>
          <p:nvPr>
            <p:ph idx="1"/>
          </p:nvPr>
        </p:nvSpPr>
        <p:spPr/>
        <p:txBody>
          <a:bodyPr/>
          <a:lstStyle/>
          <a:p>
            <a:r>
              <a:rPr lang="en-US" dirty="0"/>
              <a:t>Starting out this course, I was very thrilled. I had only minimal work with Python and only knew a good chunk of information about HTML so I had a blast learning about Python. The coursework was immensely informational and helped me understand it even better.</a:t>
            </a:r>
          </a:p>
          <a:p>
            <a:r>
              <a:rPr lang="en-US" dirty="0"/>
              <a:t>I feel very confident at the end of this course that I at least understand the concept of programing. </a:t>
            </a:r>
          </a:p>
        </p:txBody>
      </p:sp>
    </p:spTree>
    <p:extLst>
      <p:ext uri="{BB962C8B-B14F-4D97-AF65-F5344CB8AC3E}">
        <p14:creationId xmlns:p14="http://schemas.microsoft.com/office/powerpoint/2010/main" val="3739713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6BADE-AFEE-1F3C-7BF9-EF34EF1761DB}"/>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EB02BABA-7AAA-E4DF-7D20-66210048F6C7}"/>
              </a:ext>
            </a:extLst>
          </p:cNvPr>
          <p:cNvSpPr>
            <a:spLocks noGrp="1"/>
          </p:cNvSpPr>
          <p:nvPr>
            <p:ph idx="1"/>
          </p:nvPr>
        </p:nvSpPr>
        <p:spPr/>
        <p:txBody>
          <a:bodyPr/>
          <a:lstStyle/>
          <a:p>
            <a:r>
              <a:rPr lang="en-US" dirty="0"/>
              <a:t>At the end of this course,  I was able to gain a better understanding of how programming is done.</a:t>
            </a:r>
          </a:p>
          <a:p>
            <a:r>
              <a:rPr lang="en-US" dirty="0"/>
              <a:t>We learned how Python is used and information regarding how it is done.</a:t>
            </a:r>
          </a:p>
          <a:p>
            <a:r>
              <a:rPr lang="en-US" dirty="0"/>
              <a:t>We also learned how graphs can help with data and how flowcharts are essential to figuring out a process before we actually code.</a:t>
            </a:r>
          </a:p>
        </p:txBody>
      </p:sp>
    </p:spTree>
    <p:extLst>
      <p:ext uri="{BB962C8B-B14F-4D97-AF65-F5344CB8AC3E}">
        <p14:creationId xmlns:p14="http://schemas.microsoft.com/office/powerpoint/2010/main" val="2131324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38BFA449-4933-478B-B27D-ACCC557FF9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10" name="Group 9">
            <a:extLst>
              <a:ext uri="{FF2B5EF4-FFF2-40B4-BE49-F238E27FC236}">
                <a16:creationId xmlns:a16="http://schemas.microsoft.com/office/drawing/2014/main" id="{F21A37DB-EDD2-4025-A254-7FE5E4C7AE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1" name="Rectangle 5">
              <a:extLst>
                <a:ext uri="{FF2B5EF4-FFF2-40B4-BE49-F238E27FC236}">
                  <a16:creationId xmlns:a16="http://schemas.microsoft.com/office/drawing/2014/main" id="{708D40D6-935E-4579-ABE6-A99C7E33FCF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F9775315-32FD-4BD8-BB73-F51CD2C686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 name="Freeform 7">
              <a:extLst>
                <a:ext uri="{FF2B5EF4-FFF2-40B4-BE49-F238E27FC236}">
                  <a16:creationId xmlns:a16="http://schemas.microsoft.com/office/drawing/2014/main" id="{336A6870-9B40-41FF-B9F4-A6BA3B2987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 name="Rectangle 8">
              <a:extLst>
                <a:ext uri="{FF2B5EF4-FFF2-40B4-BE49-F238E27FC236}">
                  <a16:creationId xmlns:a16="http://schemas.microsoft.com/office/drawing/2014/main" id="{C710122E-DD96-4794-A7E0-04B497DA5D5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5" name="Freeform 9">
              <a:extLst>
                <a:ext uri="{FF2B5EF4-FFF2-40B4-BE49-F238E27FC236}">
                  <a16:creationId xmlns:a16="http://schemas.microsoft.com/office/drawing/2014/main" id="{4F4CBCBE-E77B-4F77-A0FC-8E53E82227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Freeform 10">
              <a:extLst>
                <a:ext uri="{FF2B5EF4-FFF2-40B4-BE49-F238E27FC236}">
                  <a16:creationId xmlns:a16="http://schemas.microsoft.com/office/drawing/2014/main" id="{3AADEE32-46BC-4B55-9FB4-EC09FF4B7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 name="Freeform 11">
              <a:extLst>
                <a:ext uri="{FF2B5EF4-FFF2-40B4-BE49-F238E27FC236}">
                  <a16:creationId xmlns:a16="http://schemas.microsoft.com/office/drawing/2014/main" id="{49C2E1A9-8937-452C-B9FC-E735928819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 name="Freeform 12">
              <a:extLst>
                <a:ext uri="{FF2B5EF4-FFF2-40B4-BE49-F238E27FC236}">
                  <a16:creationId xmlns:a16="http://schemas.microsoft.com/office/drawing/2014/main" id="{52F0D79A-B92A-42F1-9DC4-3768BB84C7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13">
              <a:extLst>
                <a:ext uri="{FF2B5EF4-FFF2-40B4-BE49-F238E27FC236}">
                  <a16:creationId xmlns:a16="http://schemas.microsoft.com/office/drawing/2014/main" id="{DF9A7FE6-2AA9-4245-A3FD-2B1E9B419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4">
              <a:extLst>
                <a:ext uri="{FF2B5EF4-FFF2-40B4-BE49-F238E27FC236}">
                  <a16:creationId xmlns:a16="http://schemas.microsoft.com/office/drawing/2014/main" id="{5DBCDEBC-5990-40B3-B01F-0901475F5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5">
              <a:extLst>
                <a:ext uri="{FF2B5EF4-FFF2-40B4-BE49-F238E27FC236}">
                  <a16:creationId xmlns:a16="http://schemas.microsoft.com/office/drawing/2014/main" id="{4F679A7F-49B5-4FB8-8861-39C0B1A780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6">
              <a:extLst>
                <a:ext uri="{FF2B5EF4-FFF2-40B4-BE49-F238E27FC236}">
                  <a16:creationId xmlns:a16="http://schemas.microsoft.com/office/drawing/2014/main" id="{25A941BD-9824-47D0-835E-824412568C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7">
              <a:extLst>
                <a:ext uri="{FF2B5EF4-FFF2-40B4-BE49-F238E27FC236}">
                  <a16:creationId xmlns:a16="http://schemas.microsoft.com/office/drawing/2014/main" id="{9788DF14-5749-40F7-9AFC-400AB2F61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8">
              <a:extLst>
                <a:ext uri="{FF2B5EF4-FFF2-40B4-BE49-F238E27FC236}">
                  <a16:creationId xmlns:a16="http://schemas.microsoft.com/office/drawing/2014/main" id="{E1032387-9F5C-4637-A5BC-43C8FDFF3A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9">
              <a:extLst>
                <a:ext uri="{FF2B5EF4-FFF2-40B4-BE49-F238E27FC236}">
                  <a16:creationId xmlns:a16="http://schemas.microsoft.com/office/drawing/2014/main" id="{E0AE6232-915A-4EDB-BC6C-546E772D2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20">
              <a:extLst>
                <a:ext uri="{FF2B5EF4-FFF2-40B4-BE49-F238E27FC236}">
                  <a16:creationId xmlns:a16="http://schemas.microsoft.com/office/drawing/2014/main" id="{4B47A13E-CFFB-493F-8C53-266B8A9D14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21">
              <a:extLst>
                <a:ext uri="{FF2B5EF4-FFF2-40B4-BE49-F238E27FC236}">
                  <a16:creationId xmlns:a16="http://schemas.microsoft.com/office/drawing/2014/main" id="{CFD722CE-8752-4A08-B23F-764AB47DDA8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22">
              <a:extLst>
                <a:ext uri="{FF2B5EF4-FFF2-40B4-BE49-F238E27FC236}">
                  <a16:creationId xmlns:a16="http://schemas.microsoft.com/office/drawing/2014/main" id="{042C13BD-E9AE-4C85-B32E-8913F9B270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23">
              <a:extLst>
                <a:ext uri="{FF2B5EF4-FFF2-40B4-BE49-F238E27FC236}">
                  <a16:creationId xmlns:a16="http://schemas.microsoft.com/office/drawing/2014/main" id="{4598BDC2-ABB1-475A-89A7-29713D01C8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4">
              <a:extLst>
                <a:ext uri="{FF2B5EF4-FFF2-40B4-BE49-F238E27FC236}">
                  <a16:creationId xmlns:a16="http://schemas.microsoft.com/office/drawing/2014/main" id="{2B080B8C-F78B-4171-A1BC-CA5BE0F569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5">
              <a:extLst>
                <a:ext uri="{FF2B5EF4-FFF2-40B4-BE49-F238E27FC236}">
                  <a16:creationId xmlns:a16="http://schemas.microsoft.com/office/drawing/2014/main" id="{71741891-D8A9-46B8-B264-5459DCF9E2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6">
              <a:extLst>
                <a:ext uri="{FF2B5EF4-FFF2-40B4-BE49-F238E27FC236}">
                  <a16:creationId xmlns:a16="http://schemas.microsoft.com/office/drawing/2014/main" id="{A109E82B-1D08-4B6E-9B6C-FE2EC6D533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7">
              <a:extLst>
                <a:ext uri="{FF2B5EF4-FFF2-40B4-BE49-F238E27FC236}">
                  <a16:creationId xmlns:a16="http://schemas.microsoft.com/office/drawing/2014/main" id="{F35E73B8-CFFA-479A-9DE0-5300299D2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8">
              <a:extLst>
                <a:ext uri="{FF2B5EF4-FFF2-40B4-BE49-F238E27FC236}">
                  <a16:creationId xmlns:a16="http://schemas.microsoft.com/office/drawing/2014/main" id="{B0B910CE-9CED-4630-9203-347D1B6D12F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9">
              <a:extLst>
                <a:ext uri="{FF2B5EF4-FFF2-40B4-BE49-F238E27FC236}">
                  <a16:creationId xmlns:a16="http://schemas.microsoft.com/office/drawing/2014/main" id="{D06A4D8D-E038-4ED6-9E80-4E91BA84A5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30">
              <a:extLst>
                <a:ext uri="{FF2B5EF4-FFF2-40B4-BE49-F238E27FC236}">
                  <a16:creationId xmlns:a16="http://schemas.microsoft.com/office/drawing/2014/main" id="{5EC8C817-4C9E-45E8-B74C-729F1C3FB0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31">
              <a:extLst>
                <a:ext uri="{FF2B5EF4-FFF2-40B4-BE49-F238E27FC236}">
                  <a16:creationId xmlns:a16="http://schemas.microsoft.com/office/drawing/2014/main" id="{226556E8-E6A7-4D81-9C6C-A69A8B611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32">
              <a:extLst>
                <a:ext uri="{FF2B5EF4-FFF2-40B4-BE49-F238E27FC236}">
                  <a16:creationId xmlns:a16="http://schemas.microsoft.com/office/drawing/2014/main" id="{BF75F646-19BF-4436-97C0-BE3EBEEF94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Rectangle 33">
              <a:extLst>
                <a:ext uri="{FF2B5EF4-FFF2-40B4-BE49-F238E27FC236}">
                  <a16:creationId xmlns:a16="http://schemas.microsoft.com/office/drawing/2014/main" id="{222B076E-642A-4E93-8143-3A8D8897532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0" name="Freeform 34">
              <a:extLst>
                <a:ext uri="{FF2B5EF4-FFF2-40B4-BE49-F238E27FC236}">
                  <a16:creationId xmlns:a16="http://schemas.microsoft.com/office/drawing/2014/main" id="{569DC54F-1DCD-40F9-B756-A79C3170C2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35">
              <a:extLst>
                <a:ext uri="{FF2B5EF4-FFF2-40B4-BE49-F238E27FC236}">
                  <a16:creationId xmlns:a16="http://schemas.microsoft.com/office/drawing/2014/main" id="{D6F49EF9-430E-4A1B-9A18-6C247E71E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Freeform 36">
              <a:extLst>
                <a:ext uri="{FF2B5EF4-FFF2-40B4-BE49-F238E27FC236}">
                  <a16:creationId xmlns:a16="http://schemas.microsoft.com/office/drawing/2014/main" id="{C94C2930-C094-4CF9-8449-60C7BAE98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 name="Freeform 37">
              <a:extLst>
                <a:ext uri="{FF2B5EF4-FFF2-40B4-BE49-F238E27FC236}">
                  <a16:creationId xmlns:a16="http://schemas.microsoft.com/office/drawing/2014/main" id="{B4FF864C-97F2-40BD-95D1-E47527BCB2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38">
              <a:extLst>
                <a:ext uri="{FF2B5EF4-FFF2-40B4-BE49-F238E27FC236}">
                  <a16:creationId xmlns:a16="http://schemas.microsoft.com/office/drawing/2014/main" id="{E8804833-F6BB-4F88-BA24-F59429C71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9">
              <a:extLst>
                <a:ext uri="{FF2B5EF4-FFF2-40B4-BE49-F238E27FC236}">
                  <a16:creationId xmlns:a16="http://schemas.microsoft.com/office/drawing/2014/main" id="{29A4A3B0-4E15-432A-92DB-7B9E57601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40">
              <a:extLst>
                <a:ext uri="{FF2B5EF4-FFF2-40B4-BE49-F238E27FC236}">
                  <a16:creationId xmlns:a16="http://schemas.microsoft.com/office/drawing/2014/main" id="{3CAB34B1-2BFA-44A9-AC3E-D300B30B75A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41">
              <a:extLst>
                <a:ext uri="{FF2B5EF4-FFF2-40B4-BE49-F238E27FC236}">
                  <a16:creationId xmlns:a16="http://schemas.microsoft.com/office/drawing/2014/main" id="{F92527C9-EADB-4C47-BA6A-E70AC9FEC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42">
              <a:extLst>
                <a:ext uri="{FF2B5EF4-FFF2-40B4-BE49-F238E27FC236}">
                  <a16:creationId xmlns:a16="http://schemas.microsoft.com/office/drawing/2014/main" id="{B9808241-C113-44CB-810B-CCBA189552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43">
              <a:extLst>
                <a:ext uri="{FF2B5EF4-FFF2-40B4-BE49-F238E27FC236}">
                  <a16:creationId xmlns:a16="http://schemas.microsoft.com/office/drawing/2014/main" id="{67AEC938-B302-4DA0-9A63-39F2BC34A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4">
              <a:extLst>
                <a:ext uri="{FF2B5EF4-FFF2-40B4-BE49-F238E27FC236}">
                  <a16:creationId xmlns:a16="http://schemas.microsoft.com/office/drawing/2014/main" id="{4A1D4FCF-06B8-4AD3-A750-2B6C298C2E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Rectangle 45">
              <a:extLst>
                <a:ext uri="{FF2B5EF4-FFF2-40B4-BE49-F238E27FC236}">
                  <a16:creationId xmlns:a16="http://schemas.microsoft.com/office/drawing/2014/main" id="{B99F5A7E-1A7F-43C2-AC7A-A1B877D0ADE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2" name="Freeform 46">
              <a:extLst>
                <a:ext uri="{FF2B5EF4-FFF2-40B4-BE49-F238E27FC236}">
                  <a16:creationId xmlns:a16="http://schemas.microsoft.com/office/drawing/2014/main" id="{5B2DDAA2-7B26-47EF-B7D6-B00B653B3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47">
              <a:extLst>
                <a:ext uri="{FF2B5EF4-FFF2-40B4-BE49-F238E27FC236}">
                  <a16:creationId xmlns:a16="http://schemas.microsoft.com/office/drawing/2014/main" id="{7050BAA0-A0C9-4670-B76F-CC87679BC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Freeform 48">
              <a:extLst>
                <a:ext uri="{FF2B5EF4-FFF2-40B4-BE49-F238E27FC236}">
                  <a16:creationId xmlns:a16="http://schemas.microsoft.com/office/drawing/2014/main" id="{296F765D-D9A6-4D73-88D8-0DCC5012BF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5" name="Freeform 49">
              <a:extLst>
                <a:ext uri="{FF2B5EF4-FFF2-40B4-BE49-F238E27FC236}">
                  <a16:creationId xmlns:a16="http://schemas.microsoft.com/office/drawing/2014/main" id="{30C0F78F-AC50-4DFA-B5A8-A68422EC0B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50">
              <a:extLst>
                <a:ext uri="{FF2B5EF4-FFF2-40B4-BE49-F238E27FC236}">
                  <a16:creationId xmlns:a16="http://schemas.microsoft.com/office/drawing/2014/main" id="{E8AD708C-6C0A-458D-A623-7669B91786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51">
              <a:extLst>
                <a:ext uri="{FF2B5EF4-FFF2-40B4-BE49-F238E27FC236}">
                  <a16:creationId xmlns:a16="http://schemas.microsoft.com/office/drawing/2014/main" id="{2F29497E-2528-4481-99BB-8336C16E4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52">
              <a:extLst>
                <a:ext uri="{FF2B5EF4-FFF2-40B4-BE49-F238E27FC236}">
                  <a16:creationId xmlns:a16="http://schemas.microsoft.com/office/drawing/2014/main" id="{30DD109A-0A1F-4554-A865-B1062C525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53">
              <a:extLst>
                <a:ext uri="{FF2B5EF4-FFF2-40B4-BE49-F238E27FC236}">
                  <a16:creationId xmlns:a16="http://schemas.microsoft.com/office/drawing/2014/main" id="{39A1957F-65F0-4D6E-9F75-09614FFAC4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4">
              <a:extLst>
                <a:ext uri="{FF2B5EF4-FFF2-40B4-BE49-F238E27FC236}">
                  <a16:creationId xmlns:a16="http://schemas.microsoft.com/office/drawing/2014/main" id="{B4F4BB93-11B2-400C-9549-C7FB7BF711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5">
              <a:extLst>
                <a:ext uri="{FF2B5EF4-FFF2-40B4-BE49-F238E27FC236}">
                  <a16:creationId xmlns:a16="http://schemas.microsoft.com/office/drawing/2014/main" id="{04B086A3-C06F-4862-A8A0-DB01FF3DD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6">
              <a:extLst>
                <a:ext uri="{FF2B5EF4-FFF2-40B4-BE49-F238E27FC236}">
                  <a16:creationId xmlns:a16="http://schemas.microsoft.com/office/drawing/2014/main" id="{9202F0E1-86CF-4652-AA29-E284146476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7">
              <a:extLst>
                <a:ext uri="{FF2B5EF4-FFF2-40B4-BE49-F238E27FC236}">
                  <a16:creationId xmlns:a16="http://schemas.microsoft.com/office/drawing/2014/main" id="{8887D0AB-0624-47E1-906E-6686FA7DE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8">
              <a:extLst>
                <a:ext uri="{FF2B5EF4-FFF2-40B4-BE49-F238E27FC236}">
                  <a16:creationId xmlns:a16="http://schemas.microsoft.com/office/drawing/2014/main" id="{F54439EF-914B-4744-A1D7-FBD89813CB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66" name="Group 65">
            <a:extLst>
              <a:ext uri="{FF2B5EF4-FFF2-40B4-BE49-F238E27FC236}">
                <a16:creationId xmlns:a16="http://schemas.microsoft.com/office/drawing/2014/main" id="{4D50C3BF-4EC6-4075-8C5A-BB4D936693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7" name="Rectangle 66">
              <a:extLst>
                <a:ext uri="{FF2B5EF4-FFF2-40B4-BE49-F238E27FC236}">
                  <a16:creationId xmlns:a16="http://schemas.microsoft.com/office/drawing/2014/main" id="{AAD5EEF9-647D-437D-909D-552158996D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2">
              <a:extLst>
                <a:ext uri="{FF2B5EF4-FFF2-40B4-BE49-F238E27FC236}">
                  <a16:creationId xmlns:a16="http://schemas.microsoft.com/office/drawing/2014/main" id="{AD572E06-C69D-4C73-907F-E960818C9823}"/>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4DE04F79-970A-856F-9356-1330BBBBF5D3}"/>
              </a:ext>
            </a:extLst>
          </p:cNvPr>
          <p:cNvSpPr>
            <a:spLocks noGrp="1"/>
          </p:cNvSpPr>
          <p:nvPr>
            <p:ph type="title"/>
          </p:nvPr>
        </p:nvSpPr>
        <p:spPr>
          <a:xfrm>
            <a:off x="5270066" y="1122363"/>
            <a:ext cx="5397933" cy="2387600"/>
          </a:xfrm>
        </p:spPr>
        <p:txBody>
          <a:bodyPr vert="horz" lIns="91440" tIns="45720" rIns="91440" bIns="45720" rtlCol="0" anchor="b">
            <a:normAutofit/>
          </a:bodyPr>
          <a:lstStyle/>
          <a:p>
            <a:r>
              <a:rPr lang="en-US" sz="13000" dirty="0">
                <a:latin typeface="Edwardian Script ITC" panose="030303020407070D0804" pitchFamily="66" charset="0"/>
              </a:rPr>
              <a:t>FIN</a:t>
            </a:r>
          </a:p>
        </p:txBody>
      </p:sp>
      <p:pic>
        <p:nvPicPr>
          <p:cNvPr id="4" name="Picture 3" descr="A fish hiding in bubble coral">
            <a:extLst>
              <a:ext uri="{FF2B5EF4-FFF2-40B4-BE49-F238E27FC236}">
                <a16:creationId xmlns:a16="http://schemas.microsoft.com/office/drawing/2014/main" id="{B9DFC82B-1B3A-DEDA-2A90-13242F9F5792}"/>
              </a:ext>
            </a:extLst>
          </p:cNvPr>
          <p:cNvPicPr>
            <a:picLocks noChangeAspect="1"/>
          </p:cNvPicPr>
          <p:nvPr/>
        </p:nvPicPr>
        <p:blipFill rotWithShape="1">
          <a:blip r:embed="rId4"/>
          <a:srcRect l="34064" r="21493"/>
          <a:stretch/>
        </p:blipFill>
        <p:spPr>
          <a:xfrm>
            <a:off x="-5597" y="10"/>
            <a:ext cx="4635583" cy="6857990"/>
          </a:xfrm>
          <a:prstGeom prst="rect">
            <a:avLst/>
          </a:prstGeom>
        </p:spPr>
      </p:pic>
      <p:grpSp>
        <p:nvGrpSpPr>
          <p:cNvPr id="70" name="Group 69">
            <a:extLst>
              <a:ext uri="{FF2B5EF4-FFF2-40B4-BE49-F238E27FC236}">
                <a16:creationId xmlns:a16="http://schemas.microsoft.com/office/drawing/2014/main" id="{5C427DC4-D0C8-4AD1-971C-C179999E43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71" name="Rectangle 5">
              <a:extLst>
                <a:ext uri="{FF2B5EF4-FFF2-40B4-BE49-F238E27FC236}">
                  <a16:creationId xmlns:a16="http://schemas.microsoft.com/office/drawing/2014/main" id="{11827C78-913D-484C-8C41-03DA3142522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72" name="Freeform 6">
              <a:extLst>
                <a:ext uri="{FF2B5EF4-FFF2-40B4-BE49-F238E27FC236}">
                  <a16:creationId xmlns:a16="http://schemas.microsoft.com/office/drawing/2014/main" id="{B6F8B17C-D826-4328-938A-3EA29923DD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3" name="Freeform 7">
              <a:extLst>
                <a:ext uri="{FF2B5EF4-FFF2-40B4-BE49-F238E27FC236}">
                  <a16:creationId xmlns:a16="http://schemas.microsoft.com/office/drawing/2014/main" id="{39D88DB7-6249-4F7B-BE6A-FCC6D49786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4" name="Rectangle 8">
              <a:extLst>
                <a:ext uri="{FF2B5EF4-FFF2-40B4-BE49-F238E27FC236}">
                  <a16:creationId xmlns:a16="http://schemas.microsoft.com/office/drawing/2014/main" id="{756D5198-7167-4B16-AB98-5B4E36925F4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75" name="Freeform 9">
              <a:extLst>
                <a:ext uri="{FF2B5EF4-FFF2-40B4-BE49-F238E27FC236}">
                  <a16:creationId xmlns:a16="http://schemas.microsoft.com/office/drawing/2014/main" id="{DA8DAFD5-0534-4B77-9BDA-835065CBA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6" name="Freeform 10">
              <a:extLst>
                <a:ext uri="{FF2B5EF4-FFF2-40B4-BE49-F238E27FC236}">
                  <a16:creationId xmlns:a16="http://schemas.microsoft.com/office/drawing/2014/main" id="{7CA8B15F-CF03-4D11-8AEC-82E80157B1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7" name="Freeform 11">
              <a:extLst>
                <a:ext uri="{FF2B5EF4-FFF2-40B4-BE49-F238E27FC236}">
                  <a16:creationId xmlns:a16="http://schemas.microsoft.com/office/drawing/2014/main" id="{459FF9F8-7A9B-4AA7-A132-383AF34859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8" name="Freeform 12">
              <a:extLst>
                <a:ext uri="{FF2B5EF4-FFF2-40B4-BE49-F238E27FC236}">
                  <a16:creationId xmlns:a16="http://schemas.microsoft.com/office/drawing/2014/main" id="{CBA02FB8-E42C-45DA-AAF7-3397620DAD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9" name="Freeform 13">
              <a:extLst>
                <a:ext uri="{FF2B5EF4-FFF2-40B4-BE49-F238E27FC236}">
                  <a16:creationId xmlns:a16="http://schemas.microsoft.com/office/drawing/2014/main" id="{9929394A-93E2-4CC7-BE87-C83F6A8E7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0" name="Freeform 14">
              <a:extLst>
                <a:ext uri="{FF2B5EF4-FFF2-40B4-BE49-F238E27FC236}">
                  <a16:creationId xmlns:a16="http://schemas.microsoft.com/office/drawing/2014/main" id="{0D9C5509-FF48-4A4B-93E5-54BB49A4A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1" name="Freeform 15">
              <a:extLst>
                <a:ext uri="{FF2B5EF4-FFF2-40B4-BE49-F238E27FC236}">
                  <a16:creationId xmlns:a16="http://schemas.microsoft.com/office/drawing/2014/main" id="{8D8D120B-EEA9-48FD-8996-23C6C46E1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2" name="Freeform 16">
              <a:extLst>
                <a:ext uri="{FF2B5EF4-FFF2-40B4-BE49-F238E27FC236}">
                  <a16:creationId xmlns:a16="http://schemas.microsoft.com/office/drawing/2014/main" id="{3C6F42D5-B202-46C6-8515-D98407842B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3" name="Freeform 17">
              <a:extLst>
                <a:ext uri="{FF2B5EF4-FFF2-40B4-BE49-F238E27FC236}">
                  <a16:creationId xmlns:a16="http://schemas.microsoft.com/office/drawing/2014/main" id="{63970DAE-ED0B-4C16-A738-7D472097C3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4" name="Freeform 18">
              <a:extLst>
                <a:ext uri="{FF2B5EF4-FFF2-40B4-BE49-F238E27FC236}">
                  <a16:creationId xmlns:a16="http://schemas.microsoft.com/office/drawing/2014/main" id="{3057B46C-1C3D-49B0-BFA0-F8C5242339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5" name="Freeform 19">
              <a:extLst>
                <a:ext uri="{FF2B5EF4-FFF2-40B4-BE49-F238E27FC236}">
                  <a16:creationId xmlns:a16="http://schemas.microsoft.com/office/drawing/2014/main" id="{48CF20C5-3838-4173-A8B8-B2F2C98F16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6" name="Freeform 20">
              <a:extLst>
                <a:ext uri="{FF2B5EF4-FFF2-40B4-BE49-F238E27FC236}">
                  <a16:creationId xmlns:a16="http://schemas.microsoft.com/office/drawing/2014/main" id="{ECE30E10-7578-4E62-ACBF-10C479060C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7" name="Freeform 21">
              <a:extLst>
                <a:ext uri="{FF2B5EF4-FFF2-40B4-BE49-F238E27FC236}">
                  <a16:creationId xmlns:a16="http://schemas.microsoft.com/office/drawing/2014/main" id="{944967BD-A875-4678-99F4-7F57BB00D9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8" name="Freeform 22">
              <a:extLst>
                <a:ext uri="{FF2B5EF4-FFF2-40B4-BE49-F238E27FC236}">
                  <a16:creationId xmlns:a16="http://schemas.microsoft.com/office/drawing/2014/main" id="{39B8890D-782F-4441-99F8-24D555ADB9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9" name="Freeform 23">
              <a:extLst>
                <a:ext uri="{FF2B5EF4-FFF2-40B4-BE49-F238E27FC236}">
                  <a16:creationId xmlns:a16="http://schemas.microsoft.com/office/drawing/2014/main" id="{BD2843C9-86AC-4823-8D89-66B62F94E2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0" name="Freeform 24">
              <a:extLst>
                <a:ext uri="{FF2B5EF4-FFF2-40B4-BE49-F238E27FC236}">
                  <a16:creationId xmlns:a16="http://schemas.microsoft.com/office/drawing/2014/main" id="{1B519EA3-915E-4EAD-A40F-32168E8E1F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1" name="Freeform 25">
              <a:extLst>
                <a:ext uri="{FF2B5EF4-FFF2-40B4-BE49-F238E27FC236}">
                  <a16:creationId xmlns:a16="http://schemas.microsoft.com/office/drawing/2014/main" id="{7A321902-1E1D-4964-AF8F-D133DEA58C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2" name="Freeform 26">
              <a:extLst>
                <a:ext uri="{FF2B5EF4-FFF2-40B4-BE49-F238E27FC236}">
                  <a16:creationId xmlns:a16="http://schemas.microsoft.com/office/drawing/2014/main" id="{112E54C4-91A4-40EC-9182-578C6684F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3" name="Freeform 27">
              <a:extLst>
                <a:ext uri="{FF2B5EF4-FFF2-40B4-BE49-F238E27FC236}">
                  <a16:creationId xmlns:a16="http://schemas.microsoft.com/office/drawing/2014/main" id="{8FA627D4-711B-43E1-956F-E83777F1E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4" name="Freeform 28">
              <a:extLst>
                <a:ext uri="{FF2B5EF4-FFF2-40B4-BE49-F238E27FC236}">
                  <a16:creationId xmlns:a16="http://schemas.microsoft.com/office/drawing/2014/main" id="{A52861B4-1F11-4F96-B2C6-6CF1ABF3EA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5" name="Freeform 29">
              <a:extLst>
                <a:ext uri="{FF2B5EF4-FFF2-40B4-BE49-F238E27FC236}">
                  <a16:creationId xmlns:a16="http://schemas.microsoft.com/office/drawing/2014/main" id="{8B08E382-69A6-4F49-B9D0-30282ABF2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6" name="Freeform 30">
              <a:extLst>
                <a:ext uri="{FF2B5EF4-FFF2-40B4-BE49-F238E27FC236}">
                  <a16:creationId xmlns:a16="http://schemas.microsoft.com/office/drawing/2014/main" id="{C90814EC-520D-44F5-86DC-EC86DC654A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7" name="Freeform 31">
              <a:extLst>
                <a:ext uri="{FF2B5EF4-FFF2-40B4-BE49-F238E27FC236}">
                  <a16:creationId xmlns:a16="http://schemas.microsoft.com/office/drawing/2014/main" id="{F912B22F-31DB-46D6-8E4E-54EBED6B9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8" name="Freeform 32">
              <a:extLst>
                <a:ext uri="{FF2B5EF4-FFF2-40B4-BE49-F238E27FC236}">
                  <a16:creationId xmlns:a16="http://schemas.microsoft.com/office/drawing/2014/main" id="{051A22F2-66B3-4FF2-89BD-CD02C26814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9" name="Rectangle 33">
              <a:extLst>
                <a:ext uri="{FF2B5EF4-FFF2-40B4-BE49-F238E27FC236}">
                  <a16:creationId xmlns:a16="http://schemas.microsoft.com/office/drawing/2014/main" id="{4C2C276D-BE72-4024-971D-6777F9524CB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00" name="Freeform 34">
              <a:extLst>
                <a:ext uri="{FF2B5EF4-FFF2-40B4-BE49-F238E27FC236}">
                  <a16:creationId xmlns:a16="http://schemas.microsoft.com/office/drawing/2014/main" id="{6AFDDC6B-3AFC-48D7-95CF-5FBB511D84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1" name="Freeform 35">
              <a:extLst>
                <a:ext uri="{FF2B5EF4-FFF2-40B4-BE49-F238E27FC236}">
                  <a16:creationId xmlns:a16="http://schemas.microsoft.com/office/drawing/2014/main" id="{FFAA444D-5CF5-4864-A37F-A111C8FF8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2" name="Freeform 36">
              <a:extLst>
                <a:ext uri="{FF2B5EF4-FFF2-40B4-BE49-F238E27FC236}">
                  <a16:creationId xmlns:a16="http://schemas.microsoft.com/office/drawing/2014/main" id="{5FF79462-E4F2-48A6-A56D-0D6025638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3" name="Freeform 37">
              <a:extLst>
                <a:ext uri="{FF2B5EF4-FFF2-40B4-BE49-F238E27FC236}">
                  <a16:creationId xmlns:a16="http://schemas.microsoft.com/office/drawing/2014/main" id="{966D2CEE-D08F-46BC-B14C-93765B5B5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4" name="Freeform 38">
              <a:extLst>
                <a:ext uri="{FF2B5EF4-FFF2-40B4-BE49-F238E27FC236}">
                  <a16:creationId xmlns:a16="http://schemas.microsoft.com/office/drawing/2014/main" id="{599A4AD6-C27F-4336-9E88-8C647A23C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5" name="Freeform 39">
              <a:extLst>
                <a:ext uri="{FF2B5EF4-FFF2-40B4-BE49-F238E27FC236}">
                  <a16:creationId xmlns:a16="http://schemas.microsoft.com/office/drawing/2014/main" id="{44DF8341-5042-4DC0-BAEF-E3D91FF7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6" name="Freeform 40">
              <a:extLst>
                <a:ext uri="{FF2B5EF4-FFF2-40B4-BE49-F238E27FC236}">
                  <a16:creationId xmlns:a16="http://schemas.microsoft.com/office/drawing/2014/main" id="{71762CC7-CB05-40DA-A00C-4E2E248015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7" name="Freeform 41">
              <a:extLst>
                <a:ext uri="{FF2B5EF4-FFF2-40B4-BE49-F238E27FC236}">
                  <a16:creationId xmlns:a16="http://schemas.microsoft.com/office/drawing/2014/main" id="{4F9045FC-8914-48C8-A36C-AAA35E3F4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8" name="Freeform 42">
              <a:extLst>
                <a:ext uri="{FF2B5EF4-FFF2-40B4-BE49-F238E27FC236}">
                  <a16:creationId xmlns:a16="http://schemas.microsoft.com/office/drawing/2014/main" id="{2B8DF617-2AF1-45FE-A0B8-E36B9580A3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9" name="Freeform 43">
              <a:extLst>
                <a:ext uri="{FF2B5EF4-FFF2-40B4-BE49-F238E27FC236}">
                  <a16:creationId xmlns:a16="http://schemas.microsoft.com/office/drawing/2014/main" id="{492D7FF8-46B6-4679-9439-2057238D5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0" name="Freeform 44">
              <a:extLst>
                <a:ext uri="{FF2B5EF4-FFF2-40B4-BE49-F238E27FC236}">
                  <a16:creationId xmlns:a16="http://schemas.microsoft.com/office/drawing/2014/main" id="{33DDE513-207C-49C7-BF67-7526AAAA15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1" name="Rectangle 45">
              <a:extLst>
                <a:ext uri="{FF2B5EF4-FFF2-40B4-BE49-F238E27FC236}">
                  <a16:creationId xmlns:a16="http://schemas.microsoft.com/office/drawing/2014/main" id="{ABEE1802-DF83-4775-831C-512B9B0B153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12" name="Freeform 46">
              <a:extLst>
                <a:ext uri="{FF2B5EF4-FFF2-40B4-BE49-F238E27FC236}">
                  <a16:creationId xmlns:a16="http://schemas.microsoft.com/office/drawing/2014/main" id="{3882C4EF-F620-4972-8FB9-B856D2B636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3" name="Freeform 47">
              <a:extLst>
                <a:ext uri="{FF2B5EF4-FFF2-40B4-BE49-F238E27FC236}">
                  <a16:creationId xmlns:a16="http://schemas.microsoft.com/office/drawing/2014/main" id="{531F85E7-F63E-4D39-8088-8195AD2274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4" name="Freeform 48">
              <a:extLst>
                <a:ext uri="{FF2B5EF4-FFF2-40B4-BE49-F238E27FC236}">
                  <a16:creationId xmlns:a16="http://schemas.microsoft.com/office/drawing/2014/main" id="{9ADD32DD-B096-4677-80F8-B92AA01E6E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5" name="Freeform 49">
              <a:extLst>
                <a:ext uri="{FF2B5EF4-FFF2-40B4-BE49-F238E27FC236}">
                  <a16:creationId xmlns:a16="http://schemas.microsoft.com/office/drawing/2014/main" id="{9F1863D8-139F-4C40-BF00-40B6EA0F30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6" name="Freeform 50">
              <a:extLst>
                <a:ext uri="{FF2B5EF4-FFF2-40B4-BE49-F238E27FC236}">
                  <a16:creationId xmlns:a16="http://schemas.microsoft.com/office/drawing/2014/main" id="{41C88777-539F-4497-8ACD-DB5EB48C8C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7" name="Freeform 51">
              <a:extLst>
                <a:ext uri="{FF2B5EF4-FFF2-40B4-BE49-F238E27FC236}">
                  <a16:creationId xmlns:a16="http://schemas.microsoft.com/office/drawing/2014/main" id="{502CEC28-4F28-4576-B919-7262CCC10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8" name="Freeform 52">
              <a:extLst>
                <a:ext uri="{FF2B5EF4-FFF2-40B4-BE49-F238E27FC236}">
                  <a16:creationId xmlns:a16="http://schemas.microsoft.com/office/drawing/2014/main" id="{C9E5198A-7C53-4D62-BA3D-A3AC6FD0F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9" name="Freeform 53">
              <a:extLst>
                <a:ext uri="{FF2B5EF4-FFF2-40B4-BE49-F238E27FC236}">
                  <a16:creationId xmlns:a16="http://schemas.microsoft.com/office/drawing/2014/main" id="{E9A854AB-3F74-4287-87DC-AF5A568859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0" name="Freeform 54">
              <a:extLst>
                <a:ext uri="{FF2B5EF4-FFF2-40B4-BE49-F238E27FC236}">
                  <a16:creationId xmlns:a16="http://schemas.microsoft.com/office/drawing/2014/main" id="{4AB0057E-B3A6-4026-9957-95F85AEE5C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1" name="Freeform 55">
              <a:extLst>
                <a:ext uri="{FF2B5EF4-FFF2-40B4-BE49-F238E27FC236}">
                  <a16:creationId xmlns:a16="http://schemas.microsoft.com/office/drawing/2014/main" id="{3EE41E05-F297-4026-836E-28493C070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2" name="Freeform 56">
              <a:extLst>
                <a:ext uri="{FF2B5EF4-FFF2-40B4-BE49-F238E27FC236}">
                  <a16:creationId xmlns:a16="http://schemas.microsoft.com/office/drawing/2014/main" id="{C92C5E3B-704D-4F3E-8093-7CA684C41D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3" name="Freeform 57">
              <a:extLst>
                <a:ext uri="{FF2B5EF4-FFF2-40B4-BE49-F238E27FC236}">
                  <a16:creationId xmlns:a16="http://schemas.microsoft.com/office/drawing/2014/main" id="{825CD6F0-AF7C-4FF4-97CB-67456D1D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4" name="Freeform 58">
              <a:extLst>
                <a:ext uri="{FF2B5EF4-FFF2-40B4-BE49-F238E27FC236}">
                  <a16:creationId xmlns:a16="http://schemas.microsoft.com/office/drawing/2014/main" id="{C4DD64A4-C034-4789-BB5E-F569044A3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126" name="Group 125">
            <a:extLst>
              <a:ext uri="{FF2B5EF4-FFF2-40B4-BE49-F238E27FC236}">
                <a16:creationId xmlns:a16="http://schemas.microsoft.com/office/drawing/2014/main" id="{B683E0DB-6F21-4C3E-8305-9450FD8D69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27" name="Freeform 32">
              <a:extLst>
                <a:ext uri="{FF2B5EF4-FFF2-40B4-BE49-F238E27FC236}">
                  <a16:creationId xmlns:a16="http://schemas.microsoft.com/office/drawing/2014/main" id="{F0A05D6A-7B96-4CC8-AE3F-7FD9D8AD9B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8" name="Freeform 33">
              <a:extLst>
                <a:ext uri="{FF2B5EF4-FFF2-40B4-BE49-F238E27FC236}">
                  <a16:creationId xmlns:a16="http://schemas.microsoft.com/office/drawing/2014/main" id="{5D804E2E-555D-4400-AF17-C855839CB3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9" name="Freeform 34">
              <a:extLst>
                <a:ext uri="{FF2B5EF4-FFF2-40B4-BE49-F238E27FC236}">
                  <a16:creationId xmlns:a16="http://schemas.microsoft.com/office/drawing/2014/main" id="{18D98775-8A76-44FB-B847-48847A7B51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0" name="Freeform 35">
              <a:extLst>
                <a:ext uri="{FF2B5EF4-FFF2-40B4-BE49-F238E27FC236}">
                  <a16:creationId xmlns:a16="http://schemas.microsoft.com/office/drawing/2014/main" id="{81718D4D-D78C-49F6-A8D0-9BFA8281A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1" name="Freeform 36">
              <a:extLst>
                <a:ext uri="{FF2B5EF4-FFF2-40B4-BE49-F238E27FC236}">
                  <a16:creationId xmlns:a16="http://schemas.microsoft.com/office/drawing/2014/main" id="{77635061-C105-40C2-B344-85AFF348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2" name="Freeform 37">
              <a:extLst>
                <a:ext uri="{FF2B5EF4-FFF2-40B4-BE49-F238E27FC236}">
                  <a16:creationId xmlns:a16="http://schemas.microsoft.com/office/drawing/2014/main" id="{8AC7657B-8096-43B1-8064-66D26AD3EB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3" name="Freeform 38">
              <a:extLst>
                <a:ext uri="{FF2B5EF4-FFF2-40B4-BE49-F238E27FC236}">
                  <a16:creationId xmlns:a16="http://schemas.microsoft.com/office/drawing/2014/main" id="{53E7728E-84D6-4409-8B01-362F9C83C5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4" name="Freeform 39">
              <a:extLst>
                <a:ext uri="{FF2B5EF4-FFF2-40B4-BE49-F238E27FC236}">
                  <a16:creationId xmlns:a16="http://schemas.microsoft.com/office/drawing/2014/main" id="{4AC472D4-CE53-4329-A993-58B6E842D7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5" name="Freeform 40">
              <a:extLst>
                <a:ext uri="{FF2B5EF4-FFF2-40B4-BE49-F238E27FC236}">
                  <a16:creationId xmlns:a16="http://schemas.microsoft.com/office/drawing/2014/main" id="{26159CF8-0326-4216-A837-F6D30FE9668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6" name="Rectangle 41">
              <a:extLst>
                <a:ext uri="{FF2B5EF4-FFF2-40B4-BE49-F238E27FC236}">
                  <a16:creationId xmlns:a16="http://schemas.microsoft.com/office/drawing/2014/main" id="{9BC6B81B-A802-4A4A-A808-00EB7698527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grpSp>
    </p:spTree>
    <p:extLst>
      <p:ext uri="{BB962C8B-B14F-4D97-AF65-F5344CB8AC3E}">
        <p14:creationId xmlns:p14="http://schemas.microsoft.com/office/powerpoint/2010/main" val="49127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847C6-A833-66BF-C8E5-2B33852773A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50E40AA5-6D2A-1471-15ED-B2A939A41EF6}"/>
              </a:ext>
            </a:extLst>
          </p:cNvPr>
          <p:cNvSpPr>
            <a:spLocks noGrp="1"/>
          </p:cNvSpPr>
          <p:nvPr>
            <p:ph idx="1"/>
          </p:nvPr>
        </p:nvSpPr>
        <p:spPr/>
        <p:txBody>
          <a:bodyPr/>
          <a:lstStyle/>
          <a:p>
            <a:r>
              <a:rPr lang="en-US" dirty="0"/>
              <a:t>We will be going through projects covered in the course CEIS110 that helped me able to understand and become knowledgeable about Introduction to Programming. </a:t>
            </a:r>
          </a:p>
          <a:p>
            <a:r>
              <a:rPr lang="en-US" dirty="0"/>
              <a:t> Throughout all course projects I used the software Spyder and that is where the coding I did was used.</a:t>
            </a:r>
          </a:p>
        </p:txBody>
      </p:sp>
    </p:spTree>
    <p:extLst>
      <p:ext uri="{BB962C8B-B14F-4D97-AF65-F5344CB8AC3E}">
        <p14:creationId xmlns:p14="http://schemas.microsoft.com/office/powerpoint/2010/main" val="446056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C1AD4796-F060-464A-9B99-CA7A8F8032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E6954C68-F4A8-4F2A-82C0-11A25835A8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52CD7100-D4F4-4ADF-97DB-61FCD455F28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7DD267C-88EC-49F2-91AD-85859EA1F15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6" name="Freeform 6">
                <a:extLst>
                  <a:ext uri="{FF2B5EF4-FFF2-40B4-BE49-F238E27FC236}">
                    <a16:creationId xmlns:a16="http://schemas.microsoft.com/office/drawing/2014/main" id="{41C0C312-DC2D-4F06-BF91-67FC24CB0F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7">
                <a:extLst>
                  <a:ext uri="{FF2B5EF4-FFF2-40B4-BE49-F238E27FC236}">
                    <a16:creationId xmlns:a16="http://schemas.microsoft.com/office/drawing/2014/main" id="{98ED335C-4989-4139-8AFE-E0E9A38C68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8">
                <a:extLst>
                  <a:ext uri="{FF2B5EF4-FFF2-40B4-BE49-F238E27FC236}">
                    <a16:creationId xmlns:a16="http://schemas.microsoft.com/office/drawing/2014/main" id="{70CB20B8-C064-4A4C-A003-4423F836DB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9">
                <a:extLst>
                  <a:ext uri="{FF2B5EF4-FFF2-40B4-BE49-F238E27FC236}">
                    <a16:creationId xmlns:a16="http://schemas.microsoft.com/office/drawing/2014/main" id="{0CB7DD39-7D63-42E5-9C34-9081CB75FA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0">
                <a:extLst>
                  <a:ext uri="{FF2B5EF4-FFF2-40B4-BE49-F238E27FC236}">
                    <a16:creationId xmlns:a16="http://schemas.microsoft.com/office/drawing/2014/main" id="{493CE3D8-9CAA-4921-8B9F-6B6148BBC3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1">
                <a:extLst>
                  <a:ext uri="{FF2B5EF4-FFF2-40B4-BE49-F238E27FC236}">
                    <a16:creationId xmlns:a16="http://schemas.microsoft.com/office/drawing/2014/main" id="{2A7FA93B-18AE-4123-916C-F94E4EB77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2">
                <a:extLst>
                  <a:ext uri="{FF2B5EF4-FFF2-40B4-BE49-F238E27FC236}">
                    <a16:creationId xmlns:a16="http://schemas.microsoft.com/office/drawing/2014/main" id="{A498C205-8772-4B38-8BE7-E6A7924881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3">
                <a:extLst>
                  <a:ext uri="{FF2B5EF4-FFF2-40B4-BE49-F238E27FC236}">
                    <a16:creationId xmlns:a16="http://schemas.microsoft.com/office/drawing/2014/main" id="{4763B0F4-ECFB-4A4D-80DB-7FA62BEFEF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4">
                <a:extLst>
                  <a:ext uri="{FF2B5EF4-FFF2-40B4-BE49-F238E27FC236}">
                    <a16:creationId xmlns:a16="http://schemas.microsoft.com/office/drawing/2014/main" id="{2D66D85A-DEF8-4E7C-ABEF-68FDF5B974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15">
                <a:extLst>
                  <a:ext uri="{FF2B5EF4-FFF2-40B4-BE49-F238E27FC236}">
                    <a16:creationId xmlns:a16="http://schemas.microsoft.com/office/drawing/2014/main" id="{01F4F0B6-7DA7-47BA-A14E-4ECD9AEC83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Line 16">
                <a:extLst>
                  <a:ext uri="{FF2B5EF4-FFF2-40B4-BE49-F238E27FC236}">
                    <a16:creationId xmlns:a16="http://schemas.microsoft.com/office/drawing/2014/main" id="{878FD81F-82C0-490D-9184-FF531C6C43E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7" name="Freeform 17">
                <a:extLst>
                  <a:ext uri="{FF2B5EF4-FFF2-40B4-BE49-F238E27FC236}">
                    <a16:creationId xmlns:a16="http://schemas.microsoft.com/office/drawing/2014/main" id="{578D934A-A7ED-41D4-B9E6-D912634F3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18">
                <a:extLst>
                  <a:ext uri="{FF2B5EF4-FFF2-40B4-BE49-F238E27FC236}">
                    <a16:creationId xmlns:a16="http://schemas.microsoft.com/office/drawing/2014/main" id="{7EEFADCD-C440-4425-873F-3DD18D086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19">
                <a:extLst>
                  <a:ext uri="{FF2B5EF4-FFF2-40B4-BE49-F238E27FC236}">
                    <a16:creationId xmlns:a16="http://schemas.microsoft.com/office/drawing/2014/main" id="{2D0982BD-331A-4407-AE43-87BF6C035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0">
                <a:extLst>
                  <a:ext uri="{FF2B5EF4-FFF2-40B4-BE49-F238E27FC236}">
                    <a16:creationId xmlns:a16="http://schemas.microsoft.com/office/drawing/2014/main" id="{F52DB1E2-3215-4F35-9326-AB0C8207EB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Rectangle 21">
                <a:extLst>
                  <a:ext uri="{FF2B5EF4-FFF2-40B4-BE49-F238E27FC236}">
                    <a16:creationId xmlns:a16="http://schemas.microsoft.com/office/drawing/2014/main" id="{E8D29CC5-B230-4FFE-B9FE-83ADC3582D6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2" name="Freeform 22">
                <a:extLst>
                  <a:ext uri="{FF2B5EF4-FFF2-40B4-BE49-F238E27FC236}">
                    <a16:creationId xmlns:a16="http://schemas.microsoft.com/office/drawing/2014/main" id="{AC35B6C5-7C4B-4B88-B93A-BC19AEFABF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3">
                <a:extLst>
                  <a:ext uri="{FF2B5EF4-FFF2-40B4-BE49-F238E27FC236}">
                    <a16:creationId xmlns:a16="http://schemas.microsoft.com/office/drawing/2014/main" id="{9D5C52D7-D70C-4E3F-87DA-26395DFC66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4">
                <a:extLst>
                  <a:ext uri="{FF2B5EF4-FFF2-40B4-BE49-F238E27FC236}">
                    <a16:creationId xmlns:a16="http://schemas.microsoft.com/office/drawing/2014/main" id="{ABD503F3-79F1-4B25-8DB1-6475582051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5">
                <a:extLst>
                  <a:ext uri="{FF2B5EF4-FFF2-40B4-BE49-F238E27FC236}">
                    <a16:creationId xmlns:a16="http://schemas.microsoft.com/office/drawing/2014/main" id="{E25CFE63-C676-464C-80DB-0FA1F2D230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6">
                <a:extLst>
                  <a:ext uri="{FF2B5EF4-FFF2-40B4-BE49-F238E27FC236}">
                    <a16:creationId xmlns:a16="http://schemas.microsoft.com/office/drawing/2014/main" id="{6F4CCC10-040D-4C0D-9007-F4B6573A9B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7">
                <a:extLst>
                  <a:ext uri="{FF2B5EF4-FFF2-40B4-BE49-F238E27FC236}">
                    <a16:creationId xmlns:a16="http://schemas.microsoft.com/office/drawing/2014/main" id="{A9016F76-4EAB-4C3D-BD95-7EA3ABA1B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28">
                <a:extLst>
                  <a:ext uri="{FF2B5EF4-FFF2-40B4-BE49-F238E27FC236}">
                    <a16:creationId xmlns:a16="http://schemas.microsoft.com/office/drawing/2014/main" id="{829588D7-CCBA-4685-82BA-4D71D1536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29">
                <a:extLst>
                  <a:ext uri="{FF2B5EF4-FFF2-40B4-BE49-F238E27FC236}">
                    <a16:creationId xmlns:a16="http://schemas.microsoft.com/office/drawing/2014/main" id="{BDFB4B91-9C8B-4BEE-8E98-C364DA9AF0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30">
                <a:extLst>
                  <a:ext uri="{FF2B5EF4-FFF2-40B4-BE49-F238E27FC236}">
                    <a16:creationId xmlns:a16="http://schemas.microsoft.com/office/drawing/2014/main" id="{14FF449B-6633-4C6E-BCB8-94FB257BF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31">
                <a:extLst>
                  <a:ext uri="{FF2B5EF4-FFF2-40B4-BE49-F238E27FC236}">
                    <a16:creationId xmlns:a16="http://schemas.microsoft.com/office/drawing/2014/main" id="{95F075F6-DA28-4A79-91EB-B1EA1FDED7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4" name="Group 13">
              <a:extLst>
                <a:ext uri="{FF2B5EF4-FFF2-40B4-BE49-F238E27FC236}">
                  <a16:creationId xmlns:a16="http://schemas.microsoft.com/office/drawing/2014/main" id="{89590349-6F75-45AA-9AAC-2202B13165E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2AB7455C-1A9E-4187-9AFE-A8A9048BE0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3">
                <a:extLst>
                  <a:ext uri="{FF2B5EF4-FFF2-40B4-BE49-F238E27FC236}">
                    <a16:creationId xmlns:a16="http://schemas.microsoft.com/office/drawing/2014/main" id="{465FDDE1-2142-403B-A6C9-8E3992FB49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4">
                <a:extLst>
                  <a:ext uri="{FF2B5EF4-FFF2-40B4-BE49-F238E27FC236}">
                    <a16:creationId xmlns:a16="http://schemas.microsoft.com/office/drawing/2014/main" id="{9C747485-B2B1-44F0-AF19-20688C09E2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5">
                <a:extLst>
                  <a:ext uri="{FF2B5EF4-FFF2-40B4-BE49-F238E27FC236}">
                    <a16:creationId xmlns:a16="http://schemas.microsoft.com/office/drawing/2014/main" id="{FE27BE57-62AD-4C39-B0F2-390427233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6">
                <a:extLst>
                  <a:ext uri="{FF2B5EF4-FFF2-40B4-BE49-F238E27FC236}">
                    <a16:creationId xmlns:a16="http://schemas.microsoft.com/office/drawing/2014/main" id="{F6B1CC7C-AE3D-493A-8944-154A6D1594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7">
                <a:extLst>
                  <a:ext uri="{FF2B5EF4-FFF2-40B4-BE49-F238E27FC236}">
                    <a16:creationId xmlns:a16="http://schemas.microsoft.com/office/drawing/2014/main" id="{8B18AEB7-C12C-47A8-B1CE-A5DCBF60A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38">
                <a:extLst>
                  <a:ext uri="{FF2B5EF4-FFF2-40B4-BE49-F238E27FC236}">
                    <a16:creationId xmlns:a16="http://schemas.microsoft.com/office/drawing/2014/main" id="{FE770841-CE54-4F5F-922B-A3194C3963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39">
                <a:extLst>
                  <a:ext uri="{FF2B5EF4-FFF2-40B4-BE49-F238E27FC236}">
                    <a16:creationId xmlns:a16="http://schemas.microsoft.com/office/drawing/2014/main" id="{40B18FB6-11F3-4D60-9C41-80BE0BAA2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40">
                <a:extLst>
                  <a:ext uri="{FF2B5EF4-FFF2-40B4-BE49-F238E27FC236}">
                    <a16:creationId xmlns:a16="http://schemas.microsoft.com/office/drawing/2014/main" id="{06B8C902-5015-4390-9FBE-118DBD76BC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Rectangle 41">
                <a:extLst>
                  <a:ext uri="{FF2B5EF4-FFF2-40B4-BE49-F238E27FC236}">
                    <a16:creationId xmlns:a16="http://schemas.microsoft.com/office/drawing/2014/main" id="{0936ED1A-43E5-4D3D-82A9-7A5C86F76DE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2" name="Title 1">
            <a:extLst>
              <a:ext uri="{FF2B5EF4-FFF2-40B4-BE49-F238E27FC236}">
                <a16:creationId xmlns:a16="http://schemas.microsoft.com/office/drawing/2014/main" id="{1B94B43F-039E-7A14-3DB1-A2CF734342AA}"/>
              </a:ext>
            </a:extLst>
          </p:cNvPr>
          <p:cNvSpPr>
            <a:spLocks noGrp="1"/>
          </p:cNvSpPr>
          <p:nvPr>
            <p:ph type="title"/>
          </p:nvPr>
        </p:nvSpPr>
        <p:spPr>
          <a:xfrm>
            <a:off x="5128643" y="618518"/>
            <a:ext cx="6188402" cy="1478570"/>
          </a:xfrm>
        </p:spPr>
        <p:txBody>
          <a:bodyPr vert="horz" lIns="91440" tIns="45720" rIns="91440" bIns="45720" rtlCol="0" anchor="ctr">
            <a:normAutofit/>
          </a:bodyPr>
          <a:lstStyle/>
          <a:p>
            <a:r>
              <a:rPr lang="en-US">
                <a:effectLst>
                  <a:outerShdw blurRad="177800" dist="38100" dir="2700000" algn="tl">
                    <a:srgbClr val="000000">
                      <a:alpha val="24000"/>
                    </a:srgbClr>
                  </a:outerShdw>
                </a:effectLst>
              </a:rPr>
              <a:t>Course Project 1 P.1</a:t>
            </a:r>
          </a:p>
        </p:txBody>
      </p:sp>
      <p:sp>
        <p:nvSpPr>
          <p:cNvPr id="53" name="Round Diagonal Corner Rectangle 6">
            <a:extLst>
              <a:ext uri="{FF2B5EF4-FFF2-40B4-BE49-F238E27FC236}">
                <a16:creationId xmlns:a16="http://schemas.microsoft.com/office/drawing/2014/main" id="{7CADF06E-666D-4233-B4C0-CB050DED99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579" y="808057"/>
            <a:ext cx="3821429" cy="5234394"/>
          </a:xfrm>
          <a:prstGeom prst="round2DiagRect">
            <a:avLst>
              <a:gd name="adj1" fmla="val 11323"/>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7A64695-7235-8B93-3C2D-E9D5FD590F94}"/>
              </a:ext>
            </a:extLst>
          </p:cNvPr>
          <p:cNvPicPr>
            <a:picLocks noGrp="1" noChangeAspect="1"/>
          </p:cNvPicPr>
          <p:nvPr>
            <p:ph sz="half" idx="2"/>
          </p:nvPr>
        </p:nvPicPr>
        <p:blipFill>
          <a:blip r:embed="rId4"/>
          <a:stretch>
            <a:fillRect/>
          </a:stretch>
        </p:blipFill>
        <p:spPr>
          <a:xfrm>
            <a:off x="1943517" y="1137621"/>
            <a:ext cx="1544837" cy="4577297"/>
          </a:xfrm>
          <a:prstGeom prst="rect">
            <a:avLst/>
          </a:prstGeom>
        </p:spPr>
      </p:pic>
      <p:sp>
        <p:nvSpPr>
          <p:cNvPr id="3" name="Content Placeholder 2">
            <a:extLst>
              <a:ext uri="{FF2B5EF4-FFF2-40B4-BE49-F238E27FC236}">
                <a16:creationId xmlns:a16="http://schemas.microsoft.com/office/drawing/2014/main" id="{5AE63A17-0583-4E72-51DF-6093BEE81618}"/>
              </a:ext>
            </a:extLst>
          </p:cNvPr>
          <p:cNvSpPr>
            <a:spLocks noGrp="1"/>
          </p:cNvSpPr>
          <p:nvPr>
            <p:ph sz="half" idx="1"/>
          </p:nvPr>
        </p:nvSpPr>
        <p:spPr>
          <a:xfrm>
            <a:off x="5128643" y="2249487"/>
            <a:ext cx="6188402" cy="3541714"/>
          </a:xfrm>
        </p:spPr>
        <p:txBody>
          <a:bodyPr vert="horz" lIns="91440" tIns="45720" rIns="91440" bIns="45720" rtlCol="0">
            <a:normAutofit/>
          </a:bodyPr>
          <a:lstStyle/>
          <a:p>
            <a:pPr>
              <a:lnSpc>
                <a:spcPct val="110000"/>
              </a:lnSpc>
            </a:pPr>
            <a:r>
              <a:rPr lang="en-US" sz="2000">
                <a:effectLst>
                  <a:outerShdw blurRad="152400" dist="38100" dir="2700000" algn="tl">
                    <a:srgbClr val="000000">
                      <a:alpha val="36000"/>
                    </a:srgbClr>
                  </a:outerShdw>
                </a:effectLst>
              </a:rPr>
              <a:t>This first-course project we went through and made sure to fully understand the concept of using the Python programming language</a:t>
            </a:r>
          </a:p>
          <a:p>
            <a:pPr>
              <a:lnSpc>
                <a:spcPct val="110000"/>
              </a:lnSpc>
            </a:pPr>
            <a:r>
              <a:rPr lang="en-US" sz="2000">
                <a:effectLst>
                  <a:outerShdw blurRad="152400" dist="38100" dir="2700000" algn="tl">
                    <a:srgbClr val="000000">
                      <a:alpha val="36000"/>
                    </a:srgbClr>
                  </a:outerShdw>
                </a:effectLst>
              </a:rPr>
              <a:t>Also covered how beneficial flowcharts are for being able to come up with a process.</a:t>
            </a:r>
          </a:p>
          <a:p>
            <a:pPr>
              <a:lnSpc>
                <a:spcPct val="110000"/>
              </a:lnSpc>
            </a:pPr>
            <a:r>
              <a:rPr lang="en-US" sz="2000">
                <a:effectLst>
                  <a:outerShdw blurRad="152400" dist="38100" dir="2700000" algn="tl">
                    <a:srgbClr val="000000">
                      <a:alpha val="36000"/>
                    </a:srgbClr>
                  </a:outerShdw>
                </a:effectLst>
              </a:rPr>
              <a:t>Using Microsoft word, I created a flowchart that was being used to specify a process in regard to obtaining, and extracting weather data and being able to use coding to graph models based on the data.</a:t>
            </a:r>
          </a:p>
        </p:txBody>
      </p:sp>
    </p:spTree>
    <p:extLst>
      <p:ext uri="{BB962C8B-B14F-4D97-AF65-F5344CB8AC3E}">
        <p14:creationId xmlns:p14="http://schemas.microsoft.com/office/powerpoint/2010/main" val="3439347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19FA62B-A2C9-49F5-8C45-9D5CDCD72B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12" name="Group 11">
            <a:extLst>
              <a:ext uri="{FF2B5EF4-FFF2-40B4-BE49-F238E27FC236}">
                <a16:creationId xmlns:a16="http://schemas.microsoft.com/office/drawing/2014/main" id="{A24E966C-35F3-4DB1-8C23-4BC252E4E4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13" name="Group 12">
              <a:extLst>
                <a:ext uri="{FF2B5EF4-FFF2-40B4-BE49-F238E27FC236}">
                  <a16:creationId xmlns:a16="http://schemas.microsoft.com/office/drawing/2014/main" id="{C24ADCBC-2A94-4F6E-BC8D-278612B7ACF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pFill/>
          </p:grpSpPr>
          <p:sp>
            <p:nvSpPr>
              <p:cNvPr id="25" name="Rectangle 5">
                <a:extLst>
                  <a:ext uri="{FF2B5EF4-FFF2-40B4-BE49-F238E27FC236}">
                    <a16:creationId xmlns:a16="http://schemas.microsoft.com/office/drawing/2014/main" id="{38F45A3E-0BAF-4E7A-AD24-51B345041D5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6" name="Freeform 6">
                <a:extLst>
                  <a:ext uri="{FF2B5EF4-FFF2-40B4-BE49-F238E27FC236}">
                    <a16:creationId xmlns:a16="http://schemas.microsoft.com/office/drawing/2014/main" id="{5340FE26-BABB-409C-A32A-B3D10BD235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7">
                <a:extLst>
                  <a:ext uri="{FF2B5EF4-FFF2-40B4-BE49-F238E27FC236}">
                    <a16:creationId xmlns:a16="http://schemas.microsoft.com/office/drawing/2014/main" id="{A9468B59-1984-42C3-88A4-942CF6EF75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8">
                <a:extLst>
                  <a:ext uri="{FF2B5EF4-FFF2-40B4-BE49-F238E27FC236}">
                    <a16:creationId xmlns:a16="http://schemas.microsoft.com/office/drawing/2014/main" id="{F6B5E914-0078-49CC-AD42-C97DC361CD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9">
                <a:extLst>
                  <a:ext uri="{FF2B5EF4-FFF2-40B4-BE49-F238E27FC236}">
                    <a16:creationId xmlns:a16="http://schemas.microsoft.com/office/drawing/2014/main" id="{D18B3F5A-0978-48AE-9360-8ABC8CEABB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10">
                <a:extLst>
                  <a:ext uri="{FF2B5EF4-FFF2-40B4-BE49-F238E27FC236}">
                    <a16:creationId xmlns:a16="http://schemas.microsoft.com/office/drawing/2014/main" id="{27E73F9B-CBFF-473A-9B41-8964B831E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11">
                <a:extLst>
                  <a:ext uri="{FF2B5EF4-FFF2-40B4-BE49-F238E27FC236}">
                    <a16:creationId xmlns:a16="http://schemas.microsoft.com/office/drawing/2014/main" id="{558218B5-0904-4C19-8935-1A64432BC2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12">
                <a:extLst>
                  <a:ext uri="{FF2B5EF4-FFF2-40B4-BE49-F238E27FC236}">
                    <a16:creationId xmlns:a16="http://schemas.microsoft.com/office/drawing/2014/main" id="{DBCBCB59-A700-4032-AB43-CB06687996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13">
                <a:extLst>
                  <a:ext uri="{FF2B5EF4-FFF2-40B4-BE49-F238E27FC236}">
                    <a16:creationId xmlns:a16="http://schemas.microsoft.com/office/drawing/2014/main" id="{861A9C11-1685-4F09-B995-D5ECAD153F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14">
                <a:extLst>
                  <a:ext uri="{FF2B5EF4-FFF2-40B4-BE49-F238E27FC236}">
                    <a16:creationId xmlns:a16="http://schemas.microsoft.com/office/drawing/2014/main" id="{57CCC420-3BF0-4A3E-A4FB-41537B064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15">
                <a:extLst>
                  <a:ext uri="{FF2B5EF4-FFF2-40B4-BE49-F238E27FC236}">
                    <a16:creationId xmlns:a16="http://schemas.microsoft.com/office/drawing/2014/main" id="{1DEFC6D1-15DA-4DDC-8FD1-B7630B8D60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Line 16">
                <a:extLst>
                  <a:ext uri="{FF2B5EF4-FFF2-40B4-BE49-F238E27FC236}">
                    <a16:creationId xmlns:a16="http://schemas.microsoft.com/office/drawing/2014/main" id="{0C6F2EE9-81FE-4B46-9513-6EC7D930124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7" name="Freeform 17">
                <a:extLst>
                  <a:ext uri="{FF2B5EF4-FFF2-40B4-BE49-F238E27FC236}">
                    <a16:creationId xmlns:a16="http://schemas.microsoft.com/office/drawing/2014/main" id="{26DF77E9-F68C-4FE0-864E-A4A4DE36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18">
                <a:extLst>
                  <a:ext uri="{FF2B5EF4-FFF2-40B4-BE49-F238E27FC236}">
                    <a16:creationId xmlns:a16="http://schemas.microsoft.com/office/drawing/2014/main" id="{9D3495ED-B588-4755-B8BB-18D33E4AC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19">
                <a:extLst>
                  <a:ext uri="{FF2B5EF4-FFF2-40B4-BE49-F238E27FC236}">
                    <a16:creationId xmlns:a16="http://schemas.microsoft.com/office/drawing/2014/main" id="{E76105FE-305A-42A7-B2DD-388B99FAB8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20">
                <a:extLst>
                  <a:ext uri="{FF2B5EF4-FFF2-40B4-BE49-F238E27FC236}">
                    <a16:creationId xmlns:a16="http://schemas.microsoft.com/office/drawing/2014/main" id="{F1883F6E-6FAE-49E2-AE28-02B88BEBF6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Rectangle 21">
                <a:extLst>
                  <a:ext uri="{FF2B5EF4-FFF2-40B4-BE49-F238E27FC236}">
                    <a16:creationId xmlns:a16="http://schemas.microsoft.com/office/drawing/2014/main" id="{8C8A198F-A0AA-455F-ACD5-8587457BDD5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2" name="Freeform 22">
                <a:extLst>
                  <a:ext uri="{FF2B5EF4-FFF2-40B4-BE49-F238E27FC236}">
                    <a16:creationId xmlns:a16="http://schemas.microsoft.com/office/drawing/2014/main" id="{E57E155C-0F05-498E-B0E3-33AE15B7E8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 name="Freeform 23">
                <a:extLst>
                  <a:ext uri="{FF2B5EF4-FFF2-40B4-BE49-F238E27FC236}">
                    <a16:creationId xmlns:a16="http://schemas.microsoft.com/office/drawing/2014/main" id="{3D7FB1D7-F9DB-443D-A2D4-40C46F6975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24">
                <a:extLst>
                  <a:ext uri="{FF2B5EF4-FFF2-40B4-BE49-F238E27FC236}">
                    <a16:creationId xmlns:a16="http://schemas.microsoft.com/office/drawing/2014/main" id="{9EF7FB08-B52A-4C0D-BF32-AC6D91AE99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25">
                <a:extLst>
                  <a:ext uri="{FF2B5EF4-FFF2-40B4-BE49-F238E27FC236}">
                    <a16:creationId xmlns:a16="http://schemas.microsoft.com/office/drawing/2014/main" id="{2A27D708-7911-4EAB-8A9D-E608726B57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26">
                <a:extLst>
                  <a:ext uri="{FF2B5EF4-FFF2-40B4-BE49-F238E27FC236}">
                    <a16:creationId xmlns:a16="http://schemas.microsoft.com/office/drawing/2014/main" id="{40A3E3AC-335B-4EAB-A5D4-E72C8434A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27">
                <a:extLst>
                  <a:ext uri="{FF2B5EF4-FFF2-40B4-BE49-F238E27FC236}">
                    <a16:creationId xmlns:a16="http://schemas.microsoft.com/office/drawing/2014/main" id="{FC4E923E-7CEC-4950-8C12-F40EAE7A3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28">
                <a:extLst>
                  <a:ext uri="{FF2B5EF4-FFF2-40B4-BE49-F238E27FC236}">
                    <a16:creationId xmlns:a16="http://schemas.microsoft.com/office/drawing/2014/main" id="{23A92FB5-3211-4195-8FFA-A8F49F6777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29">
                <a:extLst>
                  <a:ext uri="{FF2B5EF4-FFF2-40B4-BE49-F238E27FC236}">
                    <a16:creationId xmlns:a16="http://schemas.microsoft.com/office/drawing/2014/main" id="{BB88442A-84E1-4264-BD24-B14020F21E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30">
                <a:extLst>
                  <a:ext uri="{FF2B5EF4-FFF2-40B4-BE49-F238E27FC236}">
                    <a16:creationId xmlns:a16="http://schemas.microsoft.com/office/drawing/2014/main" id="{B47AD665-0844-40BF-AE62-BA493929C5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31">
                <a:extLst>
                  <a:ext uri="{FF2B5EF4-FFF2-40B4-BE49-F238E27FC236}">
                    <a16:creationId xmlns:a16="http://schemas.microsoft.com/office/drawing/2014/main" id="{01D8E540-292C-4867-BD21-43910262E9F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14" name="Group 13">
              <a:extLst>
                <a:ext uri="{FF2B5EF4-FFF2-40B4-BE49-F238E27FC236}">
                  <a16:creationId xmlns:a16="http://schemas.microsoft.com/office/drawing/2014/main" id="{A00C8F50-D632-4BE8-B5BF-8AEAE2D1326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pFill/>
          </p:grpSpPr>
          <p:sp>
            <p:nvSpPr>
              <p:cNvPr id="15" name="Freeform 32">
                <a:extLst>
                  <a:ext uri="{FF2B5EF4-FFF2-40B4-BE49-F238E27FC236}">
                    <a16:creationId xmlns:a16="http://schemas.microsoft.com/office/drawing/2014/main" id="{7870CC07-8D37-4F4D-A73B-9762FFAB17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Freeform 33">
                <a:extLst>
                  <a:ext uri="{FF2B5EF4-FFF2-40B4-BE49-F238E27FC236}">
                    <a16:creationId xmlns:a16="http://schemas.microsoft.com/office/drawing/2014/main" id="{06B84BAB-C27B-4804-9496-FDDA7FF6F2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 name="Freeform 34">
                <a:extLst>
                  <a:ext uri="{FF2B5EF4-FFF2-40B4-BE49-F238E27FC236}">
                    <a16:creationId xmlns:a16="http://schemas.microsoft.com/office/drawing/2014/main" id="{45E90447-AF32-4C90-8940-D5EBE9F640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 name="Freeform 35">
                <a:extLst>
                  <a:ext uri="{FF2B5EF4-FFF2-40B4-BE49-F238E27FC236}">
                    <a16:creationId xmlns:a16="http://schemas.microsoft.com/office/drawing/2014/main" id="{DFD35AB5-2871-471E-87D3-C3C024C31E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36">
                <a:extLst>
                  <a:ext uri="{FF2B5EF4-FFF2-40B4-BE49-F238E27FC236}">
                    <a16:creationId xmlns:a16="http://schemas.microsoft.com/office/drawing/2014/main" id="{60EED77B-C4CD-44DE-B7AA-472CBEE6EC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37">
                <a:extLst>
                  <a:ext uri="{FF2B5EF4-FFF2-40B4-BE49-F238E27FC236}">
                    <a16:creationId xmlns:a16="http://schemas.microsoft.com/office/drawing/2014/main" id="{68122908-2E24-4971-A70E-29CFE953E5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38">
                <a:extLst>
                  <a:ext uri="{FF2B5EF4-FFF2-40B4-BE49-F238E27FC236}">
                    <a16:creationId xmlns:a16="http://schemas.microsoft.com/office/drawing/2014/main" id="{43930918-848F-4F70-8C42-426DCCB4D4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39">
                <a:extLst>
                  <a:ext uri="{FF2B5EF4-FFF2-40B4-BE49-F238E27FC236}">
                    <a16:creationId xmlns:a16="http://schemas.microsoft.com/office/drawing/2014/main" id="{7C2C1A0B-06A1-4F89-9A58-66CAB57F1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40">
                <a:extLst>
                  <a:ext uri="{FF2B5EF4-FFF2-40B4-BE49-F238E27FC236}">
                    <a16:creationId xmlns:a16="http://schemas.microsoft.com/office/drawing/2014/main" id="{F26FAEF0-6EA1-41B4-AC1D-0BC56E43EF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Rectangle 41">
                <a:extLst>
                  <a:ext uri="{FF2B5EF4-FFF2-40B4-BE49-F238E27FC236}">
                    <a16:creationId xmlns:a16="http://schemas.microsoft.com/office/drawing/2014/main" id="{563F085C-A9C1-47AB-9656-468B79DE5A2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grpSp>
      </p:grpSp>
      <p:sp>
        <p:nvSpPr>
          <p:cNvPr id="2" name="Title 1">
            <a:extLst>
              <a:ext uri="{FF2B5EF4-FFF2-40B4-BE49-F238E27FC236}">
                <a16:creationId xmlns:a16="http://schemas.microsoft.com/office/drawing/2014/main" id="{1B94B43F-039E-7A14-3DB1-A2CF734342AA}"/>
              </a:ext>
            </a:extLst>
          </p:cNvPr>
          <p:cNvSpPr>
            <a:spLocks noGrp="1"/>
          </p:cNvSpPr>
          <p:nvPr>
            <p:ph type="title"/>
          </p:nvPr>
        </p:nvSpPr>
        <p:spPr>
          <a:xfrm>
            <a:off x="1141413" y="618518"/>
            <a:ext cx="9905998" cy="1478570"/>
          </a:xfrm>
        </p:spPr>
        <p:txBody>
          <a:bodyPr vert="horz" lIns="91440" tIns="45720" rIns="91440" bIns="45720" rtlCol="0" anchor="ctr">
            <a:normAutofit/>
          </a:bodyPr>
          <a:lstStyle/>
          <a:p>
            <a:pPr algn="ctr"/>
            <a:r>
              <a:rPr lang="en-US" dirty="0"/>
              <a:t>Course Project 1 P.2</a:t>
            </a:r>
            <a:endParaRPr lang="en-US"/>
          </a:p>
        </p:txBody>
      </p:sp>
      <p:sp>
        <p:nvSpPr>
          <p:cNvPr id="3" name="Content Placeholder 2">
            <a:extLst>
              <a:ext uri="{FF2B5EF4-FFF2-40B4-BE49-F238E27FC236}">
                <a16:creationId xmlns:a16="http://schemas.microsoft.com/office/drawing/2014/main" id="{5AE63A17-0583-4E72-51DF-6093BEE81618}"/>
              </a:ext>
            </a:extLst>
          </p:cNvPr>
          <p:cNvSpPr>
            <a:spLocks noGrp="1"/>
          </p:cNvSpPr>
          <p:nvPr>
            <p:ph sz="half" idx="1"/>
          </p:nvPr>
        </p:nvSpPr>
        <p:spPr>
          <a:xfrm>
            <a:off x="104751" y="2109788"/>
            <a:ext cx="4844521" cy="3541714"/>
          </a:xfrm>
        </p:spPr>
        <p:txBody>
          <a:bodyPr vert="horz" lIns="91440" tIns="45720" rIns="91440" bIns="45720" rtlCol="0" anchor="ctr">
            <a:normAutofit/>
          </a:bodyPr>
          <a:lstStyle/>
          <a:p>
            <a:r>
              <a:rPr lang="en-US" dirty="0"/>
              <a:t>Continuing from the flowchart we wanted to create a code that could tell me what the temperature is based on where we live.</a:t>
            </a:r>
          </a:p>
          <a:p>
            <a:r>
              <a:rPr lang="en-US" dirty="0"/>
              <a:t>The code we used is on the right.</a:t>
            </a:r>
          </a:p>
          <a:p>
            <a:endParaRPr lang="en-US" dirty="0"/>
          </a:p>
        </p:txBody>
      </p:sp>
      <p:pic>
        <p:nvPicPr>
          <p:cNvPr id="5" name="Content Placeholder 4">
            <a:extLst>
              <a:ext uri="{FF2B5EF4-FFF2-40B4-BE49-F238E27FC236}">
                <a16:creationId xmlns:a16="http://schemas.microsoft.com/office/drawing/2014/main" id="{E6397BF6-E4AA-D11D-0273-CA12BD5AB367}"/>
              </a:ext>
            </a:extLst>
          </p:cNvPr>
          <p:cNvPicPr>
            <a:picLocks noGrp="1" noChangeAspect="1"/>
          </p:cNvPicPr>
          <p:nvPr>
            <p:ph sz="half" idx="2"/>
          </p:nvPr>
        </p:nvPicPr>
        <p:blipFill rotWithShape="1">
          <a:blip r:embed="rId4"/>
          <a:srcRect l="-1005" t="7149" r="7059" b="9809"/>
          <a:stretch/>
        </p:blipFill>
        <p:spPr>
          <a:xfrm>
            <a:off x="5042518" y="2274599"/>
            <a:ext cx="7016132" cy="3255963"/>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2107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19FA62B-A2C9-49F5-8C45-9D5CDCD72B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12" name="Group 11">
            <a:extLst>
              <a:ext uri="{FF2B5EF4-FFF2-40B4-BE49-F238E27FC236}">
                <a16:creationId xmlns:a16="http://schemas.microsoft.com/office/drawing/2014/main" id="{A24E966C-35F3-4DB1-8C23-4BC252E4E4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13" name="Group 12">
              <a:extLst>
                <a:ext uri="{FF2B5EF4-FFF2-40B4-BE49-F238E27FC236}">
                  <a16:creationId xmlns:a16="http://schemas.microsoft.com/office/drawing/2014/main" id="{C24ADCBC-2A94-4F6E-BC8D-278612B7ACF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pFill/>
          </p:grpSpPr>
          <p:sp>
            <p:nvSpPr>
              <p:cNvPr id="25" name="Rectangle 5">
                <a:extLst>
                  <a:ext uri="{FF2B5EF4-FFF2-40B4-BE49-F238E27FC236}">
                    <a16:creationId xmlns:a16="http://schemas.microsoft.com/office/drawing/2014/main" id="{38F45A3E-0BAF-4E7A-AD24-51B345041D5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6" name="Freeform 6">
                <a:extLst>
                  <a:ext uri="{FF2B5EF4-FFF2-40B4-BE49-F238E27FC236}">
                    <a16:creationId xmlns:a16="http://schemas.microsoft.com/office/drawing/2014/main" id="{5340FE26-BABB-409C-A32A-B3D10BD235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7">
                <a:extLst>
                  <a:ext uri="{FF2B5EF4-FFF2-40B4-BE49-F238E27FC236}">
                    <a16:creationId xmlns:a16="http://schemas.microsoft.com/office/drawing/2014/main" id="{A9468B59-1984-42C3-88A4-942CF6EF75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8">
                <a:extLst>
                  <a:ext uri="{FF2B5EF4-FFF2-40B4-BE49-F238E27FC236}">
                    <a16:creationId xmlns:a16="http://schemas.microsoft.com/office/drawing/2014/main" id="{F6B5E914-0078-49CC-AD42-C97DC361CD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9">
                <a:extLst>
                  <a:ext uri="{FF2B5EF4-FFF2-40B4-BE49-F238E27FC236}">
                    <a16:creationId xmlns:a16="http://schemas.microsoft.com/office/drawing/2014/main" id="{D18B3F5A-0978-48AE-9360-8ABC8CEABB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10">
                <a:extLst>
                  <a:ext uri="{FF2B5EF4-FFF2-40B4-BE49-F238E27FC236}">
                    <a16:creationId xmlns:a16="http://schemas.microsoft.com/office/drawing/2014/main" id="{27E73F9B-CBFF-473A-9B41-8964B831E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11">
                <a:extLst>
                  <a:ext uri="{FF2B5EF4-FFF2-40B4-BE49-F238E27FC236}">
                    <a16:creationId xmlns:a16="http://schemas.microsoft.com/office/drawing/2014/main" id="{558218B5-0904-4C19-8935-1A64432BC2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12">
                <a:extLst>
                  <a:ext uri="{FF2B5EF4-FFF2-40B4-BE49-F238E27FC236}">
                    <a16:creationId xmlns:a16="http://schemas.microsoft.com/office/drawing/2014/main" id="{DBCBCB59-A700-4032-AB43-CB06687996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13">
                <a:extLst>
                  <a:ext uri="{FF2B5EF4-FFF2-40B4-BE49-F238E27FC236}">
                    <a16:creationId xmlns:a16="http://schemas.microsoft.com/office/drawing/2014/main" id="{861A9C11-1685-4F09-B995-D5ECAD153F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14">
                <a:extLst>
                  <a:ext uri="{FF2B5EF4-FFF2-40B4-BE49-F238E27FC236}">
                    <a16:creationId xmlns:a16="http://schemas.microsoft.com/office/drawing/2014/main" id="{57CCC420-3BF0-4A3E-A4FB-41537B064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15">
                <a:extLst>
                  <a:ext uri="{FF2B5EF4-FFF2-40B4-BE49-F238E27FC236}">
                    <a16:creationId xmlns:a16="http://schemas.microsoft.com/office/drawing/2014/main" id="{1DEFC6D1-15DA-4DDC-8FD1-B7630B8D60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Line 16">
                <a:extLst>
                  <a:ext uri="{FF2B5EF4-FFF2-40B4-BE49-F238E27FC236}">
                    <a16:creationId xmlns:a16="http://schemas.microsoft.com/office/drawing/2014/main" id="{0C6F2EE9-81FE-4B46-9513-6EC7D930124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7" name="Freeform 17">
                <a:extLst>
                  <a:ext uri="{FF2B5EF4-FFF2-40B4-BE49-F238E27FC236}">
                    <a16:creationId xmlns:a16="http://schemas.microsoft.com/office/drawing/2014/main" id="{26DF77E9-F68C-4FE0-864E-A4A4DE36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18">
                <a:extLst>
                  <a:ext uri="{FF2B5EF4-FFF2-40B4-BE49-F238E27FC236}">
                    <a16:creationId xmlns:a16="http://schemas.microsoft.com/office/drawing/2014/main" id="{9D3495ED-B588-4755-B8BB-18D33E4AC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19">
                <a:extLst>
                  <a:ext uri="{FF2B5EF4-FFF2-40B4-BE49-F238E27FC236}">
                    <a16:creationId xmlns:a16="http://schemas.microsoft.com/office/drawing/2014/main" id="{E76105FE-305A-42A7-B2DD-388B99FAB8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20">
                <a:extLst>
                  <a:ext uri="{FF2B5EF4-FFF2-40B4-BE49-F238E27FC236}">
                    <a16:creationId xmlns:a16="http://schemas.microsoft.com/office/drawing/2014/main" id="{F1883F6E-6FAE-49E2-AE28-02B88BEBF6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Rectangle 21">
                <a:extLst>
                  <a:ext uri="{FF2B5EF4-FFF2-40B4-BE49-F238E27FC236}">
                    <a16:creationId xmlns:a16="http://schemas.microsoft.com/office/drawing/2014/main" id="{8C8A198F-A0AA-455F-ACD5-8587457BDD5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2" name="Freeform 22">
                <a:extLst>
                  <a:ext uri="{FF2B5EF4-FFF2-40B4-BE49-F238E27FC236}">
                    <a16:creationId xmlns:a16="http://schemas.microsoft.com/office/drawing/2014/main" id="{E57E155C-0F05-498E-B0E3-33AE15B7E8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 name="Freeform 23">
                <a:extLst>
                  <a:ext uri="{FF2B5EF4-FFF2-40B4-BE49-F238E27FC236}">
                    <a16:creationId xmlns:a16="http://schemas.microsoft.com/office/drawing/2014/main" id="{3D7FB1D7-F9DB-443D-A2D4-40C46F6975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24">
                <a:extLst>
                  <a:ext uri="{FF2B5EF4-FFF2-40B4-BE49-F238E27FC236}">
                    <a16:creationId xmlns:a16="http://schemas.microsoft.com/office/drawing/2014/main" id="{9EF7FB08-B52A-4C0D-BF32-AC6D91AE99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25">
                <a:extLst>
                  <a:ext uri="{FF2B5EF4-FFF2-40B4-BE49-F238E27FC236}">
                    <a16:creationId xmlns:a16="http://schemas.microsoft.com/office/drawing/2014/main" id="{2A27D708-7911-4EAB-8A9D-E608726B57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26">
                <a:extLst>
                  <a:ext uri="{FF2B5EF4-FFF2-40B4-BE49-F238E27FC236}">
                    <a16:creationId xmlns:a16="http://schemas.microsoft.com/office/drawing/2014/main" id="{40A3E3AC-335B-4EAB-A5D4-E72C8434A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27">
                <a:extLst>
                  <a:ext uri="{FF2B5EF4-FFF2-40B4-BE49-F238E27FC236}">
                    <a16:creationId xmlns:a16="http://schemas.microsoft.com/office/drawing/2014/main" id="{FC4E923E-7CEC-4950-8C12-F40EAE7A3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28">
                <a:extLst>
                  <a:ext uri="{FF2B5EF4-FFF2-40B4-BE49-F238E27FC236}">
                    <a16:creationId xmlns:a16="http://schemas.microsoft.com/office/drawing/2014/main" id="{23A92FB5-3211-4195-8FFA-A8F49F6777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29">
                <a:extLst>
                  <a:ext uri="{FF2B5EF4-FFF2-40B4-BE49-F238E27FC236}">
                    <a16:creationId xmlns:a16="http://schemas.microsoft.com/office/drawing/2014/main" id="{BB88442A-84E1-4264-BD24-B14020F21E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30">
                <a:extLst>
                  <a:ext uri="{FF2B5EF4-FFF2-40B4-BE49-F238E27FC236}">
                    <a16:creationId xmlns:a16="http://schemas.microsoft.com/office/drawing/2014/main" id="{B47AD665-0844-40BF-AE62-BA493929C5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31">
                <a:extLst>
                  <a:ext uri="{FF2B5EF4-FFF2-40B4-BE49-F238E27FC236}">
                    <a16:creationId xmlns:a16="http://schemas.microsoft.com/office/drawing/2014/main" id="{01D8E540-292C-4867-BD21-43910262E9F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14" name="Group 13">
              <a:extLst>
                <a:ext uri="{FF2B5EF4-FFF2-40B4-BE49-F238E27FC236}">
                  <a16:creationId xmlns:a16="http://schemas.microsoft.com/office/drawing/2014/main" id="{A00C8F50-D632-4BE8-B5BF-8AEAE2D1326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pFill/>
          </p:grpSpPr>
          <p:sp>
            <p:nvSpPr>
              <p:cNvPr id="15" name="Freeform 32">
                <a:extLst>
                  <a:ext uri="{FF2B5EF4-FFF2-40B4-BE49-F238E27FC236}">
                    <a16:creationId xmlns:a16="http://schemas.microsoft.com/office/drawing/2014/main" id="{7870CC07-8D37-4F4D-A73B-9762FFAB17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Freeform 33">
                <a:extLst>
                  <a:ext uri="{FF2B5EF4-FFF2-40B4-BE49-F238E27FC236}">
                    <a16:creationId xmlns:a16="http://schemas.microsoft.com/office/drawing/2014/main" id="{06B84BAB-C27B-4804-9496-FDDA7FF6F2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 name="Freeform 34">
                <a:extLst>
                  <a:ext uri="{FF2B5EF4-FFF2-40B4-BE49-F238E27FC236}">
                    <a16:creationId xmlns:a16="http://schemas.microsoft.com/office/drawing/2014/main" id="{45E90447-AF32-4C90-8940-D5EBE9F640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 name="Freeform 35">
                <a:extLst>
                  <a:ext uri="{FF2B5EF4-FFF2-40B4-BE49-F238E27FC236}">
                    <a16:creationId xmlns:a16="http://schemas.microsoft.com/office/drawing/2014/main" id="{DFD35AB5-2871-471E-87D3-C3C024C31E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36">
                <a:extLst>
                  <a:ext uri="{FF2B5EF4-FFF2-40B4-BE49-F238E27FC236}">
                    <a16:creationId xmlns:a16="http://schemas.microsoft.com/office/drawing/2014/main" id="{60EED77B-C4CD-44DE-B7AA-472CBEE6EC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37">
                <a:extLst>
                  <a:ext uri="{FF2B5EF4-FFF2-40B4-BE49-F238E27FC236}">
                    <a16:creationId xmlns:a16="http://schemas.microsoft.com/office/drawing/2014/main" id="{68122908-2E24-4971-A70E-29CFE953E5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38">
                <a:extLst>
                  <a:ext uri="{FF2B5EF4-FFF2-40B4-BE49-F238E27FC236}">
                    <a16:creationId xmlns:a16="http://schemas.microsoft.com/office/drawing/2014/main" id="{43930918-848F-4F70-8C42-426DCCB4D4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39">
                <a:extLst>
                  <a:ext uri="{FF2B5EF4-FFF2-40B4-BE49-F238E27FC236}">
                    <a16:creationId xmlns:a16="http://schemas.microsoft.com/office/drawing/2014/main" id="{7C2C1A0B-06A1-4F89-9A58-66CAB57F1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40">
                <a:extLst>
                  <a:ext uri="{FF2B5EF4-FFF2-40B4-BE49-F238E27FC236}">
                    <a16:creationId xmlns:a16="http://schemas.microsoft.com/office/drawing/2014/main" id="{F26FAEF0-6EA1-41B4-AC1D-0BC56E43EF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Rectangle 41">
                <a:extLst>
                  <a:ext uri="{FF2B5EF4-FFF2-40B4-BE49-F238E27FC236}">
                    <a16:creationId xmlns:a16="http://schemas.microsoft.com/office/drawing/2014/main" id="{563F085C-A9C1-47AB-9656-468B79DE5A2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grpSp>
      </p:grpSp>
      <p:grpSp>
        <p:nvGrpSpPr>
          <p:cNvPr id="53" name="Group 52">
            <a:extLst>
              <a:ext uri="{FF2B5EF4-FFF2-40B4-BE49-F238E27FC236}">
                <a16:creationId xmlns:a16="http://schemas.microsoft.com/office/drawing/2014/main" id="{4522F6F2-D276-4B44-927D-595B62E8F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54" name="Rectangle 53">
              <a:extLst>
                <a:ext uri="{FF2B5EF4-FFF2-40B4-BE49-F238E27FC236}">
                  <a16:creationId xmlns:a16="http://schemas.microsoft.com/office/drawing/2014/main" id="{CE1A8443-DFAD-4C8E-A1D1-B1FFC23A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2">
              <a:extLst>
                <a:ext uri="{FF2B5EF4-FFF2-40B4-BE49-F238E27FC236}">
                  <a16:creationId xmlns:a16="http://schemas.microsoft.com/office/drawing/2014/main" id="{7C16C621-4F51-4093-B639-5E04CF0EA567}"/>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1B94B43F-039E-7A14-3DB1-A2CF734342AA}"/>
              </a:ext>
            </a:extLst>
          </p:cNvPr>
          <p:cNvSpPr>
            <a:spLocks noGrp="1"/>
          </p:cNvSpPr>
          <p:nvPr>
            <p:ph type="title"/>
          </p:nvPr>
        </p:nvSpPr>
        <p:spPr>
          <a:xfrm>
            <a:off x="6100104" y="45919"/>
            <a:ext cx="6050713" cy="1478570"/>
          </a:xfrm>
        </p:spPr>
        <p:txBody>
          <a:bodyPr vert="horz" lIns="91440" tIns="45720" rIns="91440" bIns="45720" rtlCol="0" anchor="ctr">
            <a:normAutofit/>
          </a:bodyPr>
          <a:lstStyle/>
          <a:p>
            <a:r>
              <a:rPr lang="en-US" dirty="0"/>
              <a:t>Course Project 2 P.1</a:t>
            </a:r>
          </a:p>
        </p:txBody>
      </p:sp>
      <p:pic>
        <p:nvPicPr>
          <p:cNvPr id="5" name="Content Placeholder 4">
            <a:extLst>
              <a:ext uri="{FF2B5EF4-FFF2-40B4-BE49-F238E27FC236}">
                <a16:creationId xmlns:a16="http://schemas.microsoft.com/office/drawing/2014/main" id="{656C7FBE-A45B-BBF4-EEB4-D4DFAAC69AAA}"/>
              </a:ext>
            </a:extLst>
          </p:cNvPr>
          <p:cNvPicPr>
            <a:picLocks noGrp="1" noChangeAspect="1"/>
          </p:cNvPicPr>
          <p:nvPr>
            <p:ph sz="half" idx="2"/>
          </p:nvPr>
        </p:nvPicPr>
        <p:blipFill rotWithShape="1">
          <a:blip r:embed="rId4"/>
          <a:srcRect t="11389" b="9194"/>
          <a:stretch/>
        </p:blipFill>
        <p:spPr>
          <a:xfrm>
            <a:off x="1238198" y="822036"/>
            <a:ext cx="4635583" cy="5494628"/>
          </a:xfrm>
          <a:prstGeom prst="rect">
            <a:avLst/>
          </a:prstGeom>
        </p:spPr>
      </p:pic>
      <p:grpSp>
        <p:nvGrpSpPr>
          <p:cNvPr id="57" name="Group 56">
            <a:extLst>
              <a:ext uri="{FF2B5EF4-FFF2-40B4-BE49-F238E27FC236}">
                <a16:creationId xmlns:a16="http://schemas.microsoft.com/office/drawing/2014/main" id="{9A210947-19DD-4D82-9001-EB4FD3CA88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58" name="Rectangle 57">
              <a:extLst>
                <a:ext uri="{FF2B5EF4-FFF2-40B4-BE49-F238E27FC236}">
                  <a16:creationId xmlns:a16="http://schemas.microsoft.com/office/drawing/2014/main" id="{308BA069-8E59-4A52-9D81-F41BB255CC1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9" name="Freeform 6">
              <a:extLst>
                <a:ext uri="{FF2B5EF4-FFF2-40B4-BE49-F238E27FC236}">
                  <a16:creationId xmlns:a16="http://schemas.microsoft.com/office/drawing/2014/main" id="{3F647F8A-2464-4A5A-BC19-757CDB00F6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7">
              <a:extLst>
                <a:ext uri="{FF2B5EF4-FFF2-40B4-BE49-F238E27FC236}">
                  <a16:creationId xmlns:a16="http://schemas.microsoft.com/office/drawing/2014/main" id="{56E9E8F0-C005-4002-A7CC-050F4E163C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Rectangle 60">
              <a:extLst>
                <a:ext uri="{FF2B5EF4-FFF2-40B4-BE49-F238E27FC236}">
                  <a16:creationId xmlns:a16="http://schemas.microsoft.com/office/drawing/2014/main" id="{6F73DD6E-B3F0-4263-B349-EF6F73438A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62" name="Freeform 9">
              <a:extLst>
                <a:ext uri="{FF2B5EF4-FFF2-40B4-BE49-F238E27FC236}">
                  <a16:creationId xmlns:a16="http://schemas.microsoft.com/office/drawing/2014/main" id="{819862A2-B765-4A89-A229-6D1389781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10">
              <a:extLst>
                <a:ext uri="{FF2B5EF4-FFF2-40B4-BE49-F238E27FC236}">
                  <a16:creationId xmlns:a16="http://schemas.microsoft.com/office/drawing/2014/main" id="{80B74F06-F12D-48F0-9469-1B41C8676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11">
              <a:extLst>
                <a:ext uri="{FF2B5EF4-FFF2-40B4-BE49-F238E27FC236}">
                  <a16:creationId xmlns:a16="http://schemas.microsoft.com/office/drawing/2014/main" id="{90B9E938-2C10-4FD4-A44B-AC2C6CCB5B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12">
              <a:extLst>
                <a:ext uri="{FF2B5EF4-FFF2-40B4-BE49-F238E27FC236}">
                  <a16:creationId xmlns:a16="http://schemas.microsoft.com/office/drawing/2014/main" id="{F9EFD92F-C67D-4998-BF9E-78AE28DF54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13">
              <a:extLst>
                <a:ext uri="{FF2B5EF4-FFF2-40B4-BE49-F238E27FC236}">
                  <a16:creationId xmlns:a16="http://schemas.microsoft.com/office/drawing/2014/main" id="{40A102B9-B463-49AA-80B5-DED0B2E43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14">
              <a:extLst>
                <a:ext uri="{FF2B5EF4-FFF2-40B4-BE49-F238E27FC236}">
                  <a16:creationId xmlns:a16="http://schemas.microsoft.com/office/drawing/2014/main" id="{D8FE84BD-D175-437D-B860-3715158CF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8" name="Freeform 15">
              <a:extLst>
                <a:ext uri="{FF2B5EF4-FFF2-40B4-BE49-F238E27FC236}">
                  <a16:creationId xmlns:a16="http://schemas.microsoft.com/office/drawing/2014/main" id="{1577D13D-8777-48FE-8799-57CBDEA2AC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9" name="Freeform 16">
              <a:extLst>
                <a:ext uri="{FF2B5EF4-FFF2-40B4-BE49-F238E27FC236}">
                  <a16:creationId xmlns:a16="http://schemas.microsoft.com/office/drawing/2014/main" id="{ADE86DE6-4A59-4BE5-B2C8-CB7C0FB965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0" name="Freeform 17">
              <a:extLst>
                <a:ext uri="{FF2B5EF4-FFF2-40B4-BE49-F238E27FC236}">
                  <a16:creationId xmlns:a16="http://schemas.microsoft.com/office/drawing/2014/main" id="{5FD7F01E-86AB-47C1-81B1-419856314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1" name="Freeform 18">
              <a:extLst>
                <a:ext uri="{FF2B5EF4-FFF2-40B4-BE49-F238E27FC236}">
                  <a16:creationId xmlns:a16="http://schemas.microsoft.com/office/drawing/2014/main" id="{953EB852-7AA6-40F7-A805-0FF04FAE8E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2" name="Freeform 19">
              <a:extLst>
                <a:ext uri="{FF2B5EF4-FFF2-40B4-BE49-F238E27FC236}">
                  <a16:creationId xmlns:a16="http://schemas.microsoft.com/office/drawing/2014/main" id="{FA283238-23CF-4994-8E02-4EB5D97D8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3" name="Freeform 20">
              <a:extLst>
                <a:ext uri="{FF2B5EF4-FFF2-40B4-BE49-F238E27FC236}">
                  <a16:creationId xmlns:a16="http://schemas.microsoft.com/office/drawing/2014/main" id="{AE2F0444-3560-46A9-85C6-AD9C4D7000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4" name="Freeform 21">
              <a:extLst>
                <a:ext uri="{FF2B5EF4-FFF2-40B4-BE49-F238E27FC236}">
                  <a16:creationId xmlns:a16="http://schemas.microsoft.com/office/drawing/2014/main" id="{B69EAEB1-1086-4684-B20B-C6E250A90E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5" name="Freeform 22">
              <a:extLst>
                <a:ext uri="{FF2B5EF4-FFF2-40B4-BE49-F238E27FC236}">
                  <a16:creationId xmlns:a16="http://schemas.microsoft.com/office/drawing/2014/main" id="{4C869530-8A60-4306-BC67-63294F9D5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6" name="Freeform 23">
              <a:extLst>
                <a:ext uri="{FF2B5EF4-FFF2-40B4-BE49-F238E27FC236}">
                  <a16:creationId xmlns:a16="http://schemas.microsoft.com/office/drawing/2014/main" id="{EEBC3BC8-0066-4FFF-936E-746B47A0C3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7" name="Freeform 24">
              <a:extLst>
                <a:ext uri="{FF2B5EF4-FFF2-40B4-BE49-F238E27FC236}">
                  <a16:creationId xmlns:a16="http://schemas.microsoft.com/office/drawing/2014/main" id="{7951EC55-DA0C-46F0-BF98-427078A66D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8" name="Freeform 25">
              <a:extLst>
                <a:ext uri="{FF2B5EF4-FFF2-40B4-BE49-F238E27FC236}">
                  <a16:creationId xmlns:a16="http://schemas.microsoft.com/office/drawing/2014/main" id="{F40CBDE4-9D9D-471D-9C7E-D000C060B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9" name="Freeform 26">
              <a:extLst>
                <a:ext uri="{FF2B5EF4-FFF2-40B4-BE49-F238E27FC236}">
                  <a16:creationId xmlns:a16="http://schemas.microsoft.com/office/drawing/2014/main" id="{4E63F3FC-5BCB-400B-8CBB-DB58CF61D6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0" name="Freeform 27">
              <a:extLst>
                <a:ext uri="{FF2B5EF4-FFF2-40B4-BE49-F238E27FC236}">
                  <a16:creationId xmlns:a16="http://schemas.microsoft.com/office/drawing/2014/main" id="{CBE4FF3F-9B00-4479-9EC8-BADD8C77E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1" name="Freeform 28">
              <a:extLst>
                <a:ext uri="{FF2B5EF4-FFF2-40B4-BE49-F238E27FC236}">
                  <a16:creationId xmlns:a16="http://schemas.microsoft.com/office/drawing/2014/main" id="{6BA6A1A3-FE7E-46C6-96C1-693C2E018A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2" name="Freeform 29">
              <a:extLst>
                <a:ext uri="{FF2B5EF4-FFF2-40B4-BE49-F238E27FC236}">
                  <a16:creationId xmlns:a16="http://schemas.microsoft.com/office/drawing/2014/main" id="{114DA81D-9A00-4EB7-A592-23911BB14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3" name="Freeform 30">
              <a:extLst>
                <a:ext uri="{FF2B5EF4-FFF2-40B4-BE49-F238E27FC236}">
                  <a16:creationId xmlns:a16="http://schemas.microsoft.com/office/drawing/2014/main" id="{DB83C953-DA56-415B-943C-6669B401A8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4" name="Freeform 31">
              <a:extLst>
                <a:ext uri="{FF2B5EF4-FFF2-40B4-BE49-F238E27FC236}">
                  <a16:creationId xmlns:a16="http://schemas.microsoft.com/office/drawing/2014/main" id="{51B3F681-1B14-43A9-AD7C-3337BF646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5" name="Freeform 32">
              <a:extLst>
                <a:ext uri="{FF2B5EF4-FFF2-40B4-BE49-F238E27FC236}">
                  <a16:creationId xmlns:a16="http://schemas.microsoft.com/office/drawing/2014/main" id="{9FFEE267-6F5A-4942-9CCD-93E0FD722B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6" name="Rectangle 85">
              <a:extLst>
                <a:ext uri="{FF2B5EF4-FFF2-40B4-BE49-F238E27FC236}">
                  <a16:creationId xmlns:a16="http://schemas.microsoft.com/office/drawing/2014/main" id="{D473DF80-FE50-4F0F-9AF3-BE37ACE6B91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87" name="Freeform 34">
              <a:extLst>
                <a:ext uri="{FF2B5EF4-FFF2-40B4-BE49-F238E27FC236}">
                  <a16:creationId xmlns:a16="http://schemas.microsoft.com/office/drawing/2014/main" id="{D2426B62-A33A-419E-B4DF-42543C4CC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8" name="Freeform 35">
              <a:extLst>
                <a:ext uri="{FF2B5EF4-FFF2-40B4-BE49-F238E27FC236}">
                  <a16:creationId xmlns:a16="http://schemas.microsoft.com/office/drawing/2014/main" id="{1790CDFA-5E0D-467A-B0CA-637136309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9" name="Freeform 36">
              <a:extLst>
                <a:ext uri="{FF2B5EF4-FFF2-40B4-BE49-F238E27FC236}">
                  <a16:creationId xmlns:a16="http://schemas.microsoft.com/office/drawing/2014/main" id="{54F41241-7241-4D2A-BDEA-28406C41D5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0" name="Freeform 37">
              <a:extLst>
                <a:ext uri="{FF2B5EF4-FFF2-40B4-BE49-F238E27FC236}">
                  <a16:creationId xmlns:a16="http://schemas.microsoft.com/office/drawing/2014/main" id="{351E54C3-3D62-48EA-A2DC-D1570769C2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1" name="Freeform 38">
              <a:extLst>
                <a:ext uri="{FF2B5EF4-FFF2-40B4-BE49-F238E27FC236}">
                  <a16:creationId xmlns:a16="http://schemas.microsoft.com/office/drawing/2014/main" id="{F08D2F28-5814-4CA4-A46E-C82FE6EF5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2" name="Freeform 39">
              <a:extLst>
                <a:ext uri="{FF2B5EF4-FFF2-40B4-BE49-F238E27FC236}">
                  <a16:creationId xmlns:a16="http://schemas.microsoft.com/office/drawing/2014/main" id="{D308FFD9-83B2-4D86-8A5B-CE9F07E8E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3" name="Freeform 40">
              <a:extLst>
                <a:ext uri="{FF2B5EF4-FFF2-40B4-BE49-F238E27FC236}">
                  <a16:creationId xmlns:a16="http://schemas.microsoft.com/office/drawing/2014/main" id="{E6A3BE28-5E73-44F0-AA57-58DAD5DD05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4" name="Freeform 41">
              <a:extLst>
                <a:ext uri="{FF2B5EF4-FFF2-40B4-BE49-F238E27FC236}">
                  <a16:creationId xmlns:a16="http://schemas.microsoft.com/office/drawing/2014/main" id="{7ACED00D-535A-4494-8BFA-78E58A2D56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5" name="Freeform 42">
              <a:extLst>
                <a:ext uri="{FF2B5EF4-FFF2-40B4-BE49-F238E27FC236}">
                  <a16:creationId xmlns:a16="http://schemas.microsoft.com/office/drawing/2014/main" id="{0C7D7BCF-768E-4C0D-857A-63BBA8F9BF7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6" name="Freeform 43">
              <a:extLst>
                <a:ext uri="{FF2B5EF4-FFF2-40B4-BE49-F238E27FC236}">
                  <a16:creationId xmlns:a16="http://schemas.microsoft.com/office/drawing/2014/main" id="{29401C0B-5EF6-49A6-A9F6-DAC32B3B6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7" name="Freeform 44">
              <a:extLst>
                <a:ext uri="{FF2B5EF4-FFF2-40B4-BE49-F238E27FC236}">
                  <a16:creationId xmlns:a16="http://schemas.microsoft.com/office/drawing/2014/main" id="{F6DF5234-BC86-4ABB-A7ED-575143C6A4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8" name="Rectangle 97">
              <a:extLst>
                <a:ext uri="{FF2B5EF4-FFF2-40B4-BE49-F238E27FC236}">
                  <a16:creationId xmlns:a16="http://schemas.microsoft.com/office/drawing/2014/main" id="{E4863625-8438-4877-9681-839C192C611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99" name="Freeform 46">
              <a:extLst>
                <a:ext uri="{FF2B5EF4-FFF2-40B4-BE49-F238E27FC236}">
                  <a16:creationId xmlns:a16="http://schemas.microsoft.com/office/drawing/2014/main" id="{8A1D47CD-E2C4-4AD2-B105-655BB09052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0" name="Freeform 47">
              <a:extLst>
                <a:ext uri="{FF2B5EF4-FFF2-40B4-BE49-F238E27FC236}">
                  <a16:creationId xmlns:a16="http://schemas.microsoft.com/office/drawing/2014/main" id="{4D816259-D8E8-4E5C-A2CF-8C8AFB8057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1" name="Freeform 48">
              <a:extLst>
                <a:ext uri="{FF2B5EF4-FFF2-40B4-BE49-F238E27FC236}">
                  <a16:creationId xmlns:a16="http://schemas.microsoft.com/office/drawing/2014/main" id="{6377A258-3874-44DB-99C9-C4EA6F7AA2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2" name="Freeform 49">
              <a:extLst>
                <a:ext uri="{FF2B5EF4-FFF2-40B4-BE49-F238E27FC236}">
                  <a16:creationId xmlns:a16="http://schemas.microsoft.com/office/drawing/2014/main" id="{A3902333-5178-425F-AA5F-14ABBEDAEF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3" name="Freeform 50">
              <a:extLst>
                <a:ext uri="{FF2B5EF4-FFF2-40B4-BE49-F238E27FC236}">
                  <a16:creationId xmlns:a16="http://schemas.microsoft.com/office/drawing/2014/main" id="{090FF72C-8743-4B55-99A4-E62D6A4B20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4" name="Freeform 51">
              <a:extLst>
                <a:ext uri="{FF2B5EF4-FFF2-40B4-BE49-F238E27FC236}">
                  <a16:creationId xmlns:a16="http://schemas.microsoft.com/office/drawing/2014/main" id="{BFCE6B39-2A20-4DB5-BA8E-2FA60B460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5" name="Freeform 52">
              <a:extLst>
                <a:ext uri="{FF2B5EF4-FFF2-40B4-BE49-F238E27FC236}">
                  <a16:creationId xmlns:a16="http://schemas.microsoft.com/office/drawing/2014/main" id="{A9F068E0-CF7F-474D-9118-50619A6E1C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6" name="Freeform 53">
              <a:extLst>
                <a:ext uri="{FF2B5EF4-FFF2-40B4-BE49-F238E27FC236}">
                  <a16:creationId xmlns:a16="http://schemas.microsoft.com/office/drawing/2014/main" id="{CEE9ADFF-5205-4783-ADA2-655A73DB47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7" name="Freeform 54">
              <a:extLst>
                <a:ext uri="{FF2B5EF4-FFF2-40B4-BE49-F238E27FC236}">
                  <a16:creationId xmlns:a16="http://schemas.microsoft.com/office/drawing/2014/main" id="{B28123C4-0A50-4115-936C-C659A9129A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8" name="Freeform 55">
              <a:extLst>
                <a:ext uri="{FF2B5EF4-FFF2-40B4-BE49-F238E27FC236}">
                  <a16:creationId xmlns:a16="http://schemas.microsoft.com/office/drawing/2014/main" id="{09B49DB9-536F-45DE-9352-5095C8D838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9" name="Freeform 56">
              <a:extLst>
                <a:ext uri="{FF2B5EF4-FFF2-40B4-BE49-F238E27FC236}">
                  <a16:creationId xmlns:a16="http://schemas.microsoft.com/office/drawing/2014/main" id="{43C4B12A-C5E9-47A5-9B04-5D2186A074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0" name="Freeform 57">
              <a:extLst>
                <a:ext uri="{FF2B5EF4-FFF2-40B4-BE49-F238E27FC236}">
                  <a16:creationId xmlns:a16="http://schemas.microsoft.com/office/drawing/2014/main" id="{A01B0DF5-9122-4E62-BF5B-0CCE0A5457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1" name="Freeform 58">
              <a:extLst>
                <a:ext uri="{FF2B5EF4-FFF2-40B4-BE49-F238E27FC236}">
                  <a16:creationId xmlns:a16="http://schemas.microsoft.com/office/drawing/2014/main" id="{3ED6B441-A89D-4565-949B-4C4AB6DC95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5AE63A17-0583-4E72-51DF-6093BEE81618}"/>
              </a:ext>
            </a:extLst>
          </p:cNvPr>
          <p:cNvSpPr>
            <a:spLocks noGrp="1"/>
          </p:cNvSpPr>
          <p:nvPr>
            <p:ph sz="half" idx="1"/>
          </p:nvPr>
        </p:nvSpPr>
        <p:spPr>
          <a:xfrm>
            <a:off x="5898336" y="2166937"/>
            <a:ext cx="6078453" cy="3541714"/>
          </a:xfrm>
        </p:spPr>
        <p:txBody>
          <a:bodyPr vert="horz" lIns="91440" tIns="45720" rIns="91440" bIns="45720" rtlCol="0">
            <a:normAutofit/>
          </a:bodyPr>
          <a:lstStyle/>
          <a:p>
            <a:r>
              <a:rPr lang="en-US" dirty="0"/>
              <a:t> In This project we ended up covering how to download specific weather data and be able to make it a file we can access. </a:t>
            </a:r>
          </a:p>
          <a:p>
            <a:r>
              <a:rPr lang="en-US" dirty="0"/>
              <a:t>The next slide will show 2 more screenshots of what I did for the code and how it is listed in files.</a:t>
            </a:r>
          </a:p>
        </p:txBody>
      </p:sp>
    </p:spTree>
    <p:extLst>
      <p:ext uri="{BB962C8B-B14F-4D97-AF65-F5344CB8AC3E}">
        <p14:creationId xmlns:p14="http://schemas.microsoft.com/office/powerpoint/2010/main" val="3476790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0DA9C37E-EA8F-4B2D-B3C9-EAF700005F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D8CABE40-222C-4478-B1E9-D4F0A06AF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16" name="Group 15">
              <a:extLst>
                <a:ext uri="{FF2B5EF4-FFF2-40B4-BE49-F238E27FC236}">
                  <a16:creationId xmlns:a16="http://schemas.microsoft.com/office/drawing/2014/main" id="{30550FA6-F63D-4A50-AF23-693AC5F78BE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pFill/>
          </p:grpSpPr>
          <p:sp>
            <p:nvSpPr>
              <p:cNvPr id="28" name="Rectangle 5">
                <a:extLst>
                  <a:ext uri="{FF2B5EF4-FFF2-40B4-BE49-F238E27FC236}">
                    <a16:creationId xmlns:a16="http://schemas.microsoft.com/office/drawing/2014/main" id="{856541D9-BA30-490A-85FA-718C8803211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9" name="Freeform 6">
                <a:extLst>
                  <a:ext uri="{FF2B5EF4-FFF2-40B4-BE49-F238E27FC236}">
                    <a16:creationId xmlns:a16="http://schemas.microsoft.com/office/drawing/2014/main" id="{B2229719-755A-484A-9F53-75D6C70FFD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7">
                <a:extLst>
                  <a:ext uri="{FF2B5EF4-FFF2-40B4-BE49-F238E27FC236}">
                    <a16:creationId xmlns:a16="http://schemas.microsoft.com/office/drawing/2014/main" id="{F252E273-06CD-4724-A83A-A0C35C259F7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8">
                <a:extLst>
                  <a:ext uri="{FF2B5EF4-FFF2-40B4-BE49-F238E27FC236}">
                    <a16:creationId xmlns:a16="http://schemas.microsoft.com/office/drawing/2014/main" id="{693859FB-7C58-4A7E-BE2D-E7AB2652E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9">
                <a:extLst>
                  <a:ext uri="{FF2B5EF4-FFF2-40B4-BE49-F238E27FC236}">
                    <a16:creationId xmlns:a16="http://schemas.microsoft.com/office/drawing/2014/main" id="{1B5606CE-0FA3-4AD5-9569-AF6CC8777A4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0">
                <a:extLst>
                  <a:ext uri="{FF2B5EF4-FFF2-40B4-BE49-F238E27FC236}">
                    <a16:creationId xmlns:a16="http://schemas.microsoft.com/office/drawing/2014/main" id="{7603846F-86ED-4EE2-B91D-CDDF6CD69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1">
                <a:extLst>
                  <a:ext uri="{FF2B5EF4-FFF2-40B4-BE49-F238E27FC236}">
                    <a16:creationId xmlns:a16="http://schemas.microsoft.com/office/drawing/2014/main" id="{59AC8F8F-3DC6-4713-994A-A7B018261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12">
                <a:extLst>
                  <a:ext uri="{FF2B5EF4-FFF2-40B4-BE49-F238E27FC236}">
                    <a16:creationId xmlns:a16="http://schemas.microsoft.com/office/drawing/2014/main" id="{3B2C828C-4E94-4D65-85EB-4163592287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3">
                <a:extLst>
                  <a:ext uri="{FF2B5EF4-FFF2-40B4-BE49-F238E27FC236}">
                    <a16:creationId xmlns:a16="http://schemas.microsoft.com/office/drawing/2014/main" id="{9B76F62A-C88E-4FED-9BF1-C1B4E2D5F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4">
                <a:extLst>
                  <a:ext uri="{FF2B5EF4-FFF2-40B4-BE49-F238E27FC236}">
                    <a16:creationId xmlns:a16="http://schemas.microsoft.com/office/drawing/2014/main" id="{0DA8B27C-A2A3-4831-AAA6-6D41FE6AA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15">
                <a:extLst>
                  <a:ext uri="{FF2B5EF4-FFF2-40B4-BE49-F238E27FC236}">
                    <a16:creationId xmlns:a16="http://schemas.microsoft.com/office/drawing/2014/main" id="{0531F438-04FB-4DAC-BD6E-6412847194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Line 16">
                <a:extLst>
                  <a:ext uri="{FF2B5EF4-FFF2-40B4-BE49-F238E27FC236}">
                    <a16:creationId xmlns:a16="http://schemas.microsoft.com/office/drawing/2014/main" id="{033AC26D-688C-46A4-9A0E-33721E30D7E4}"/>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40" name="Freeform 17">
                <a:extLst>
                  <a:ext uri="{FF2B5EF4-FFF2-40B4-BE49-F238E27FC236}">
                    <a16:creationId xmlns:a16="http://schemas.microsoft.com/office/drawing/2014/main" id="{8B9D1A6A-B6B1-412D-8FB2-5D8C9B155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18">
                <a:extLst>
                  <a:ext uri="{FF2B5EF4-FFF2-40B4-BE49-F238E27FC236}">
                    <a16:creationId xmlns:a16="http://schemas.microsoft.com/office/drawing/2014/main" id="{4FEFAEE9-E619-4E5F-8AA7-6B5AFEB8B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19">
                <a:extLst>
                  <a:ext uri="{FF2B5EF4-FFF2-40B4-BE49-F238E27FC236}">
                    <a16:creationId xmlns:a16="http://schemas.microsoft.com/office/drawing/2014/main" id="{3793ABA4-0204-4FD2-AD98-CB94E4FF55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0">
                <a:extLst>
                  <a:ext uri="{FF2B5EF4-FFF2-40B4-BE49-F238E27FC236}">
                    <a16:creationId xmlns:a16="http://schemas.microsoft.com/office/drawing/2014/main" id="{597DBC75-B162-4845-ACBC-7AC3BA3C280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Rectangle 21">
                <a:extLst>
                  <a:ext uri="{FF2B5EF4-FFF2-40B4-BE49-F238E27FC236}">
                    <a16:creationId xmlns:a16="http://schemas.microsoft.com/office/drawing/2014/main" id="{8AFADA04-E16C-485E-988F-C8D4D863504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5" name="Freeform 22">
                <a:extLst>
                  <a:ext uri="{FF2B5EF4-FFF2-40B4-BE49-F238E27FC236}">
                    <a16:creationId xmlns:a16="http://schemas.microsoft.com/office/drawing/2014/main" id="{C378D759-BA28-43E0-974D-33031B997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3">
                <a:extLst>
                  <a:ext uri="{FF2B5EF4-FFF2-40B4-BE49-F238E27FC236}">
                    <a16:creationId xmlns:a16="http://schemas.microsoft.com/office/drawing/2014/main" id="{3BE9DF64-36AB-4F13-8C8F-8CD2A22FD3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4">
                <a:extLst>
                  <a:ext uri="{FF2B5EF4-FFF2-40B4-BE49-F238E27FC236}">
                    <a16:creationId xmlns:a16="http://schemas.microsoft.com/office/drawing/2014/main" id="{F4ABD706-1318-4136-85CD-D6B889210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25">
                <a:extLst>
                  <a:ext uri="{FF2B5EF4-FFF2-40B4-BE49-F238E27FC236}">
                    <a16:creationId xmlns:a16="http://schemas.microsoft.com/office/drawing/2014/main" id="{B1CC6C3D-85D8-4679-89F3-3072103117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26">
                <a:extLst>
                  <a:ext uri="{FF2B5EF4-FFF2-40B4-BE49-F238E27FC236}">
                    <a16:creationId xmlns:a16="http://schemas.microsoft.com/office/drawing/2014/main" id="{27AD8CFA-DEA0-4C58-9720-7DDD3EE0F7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27">
                <a:extLst>
                  <a:ext uri="{FF2B5EF4-FFF2-40B4-BE49-F238E27FC236}">
                    <a16:creationId xmlns:a16="http://schemas.microsoft.com/office/drawing/2014/main" id="{9973CEEF-9888-4EE5-AAB0-22BB3C1E88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28">
                <a:extLst>
                  <a:ext uri="{FF2B5EF4-FFF2-40B4-BE49-F238E27FC236}">
                    <a16:creationId xmlns:a16="http://schemas.microsoft.com/office/drawing/2014/main" id="{8CBB9282-4239-47E5-90E2-DC0C8F84CF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2" name="Freeform 29">
                <a:extLst>
                  <a:ext uri="{FF2B5EF4-FFF2-40B4-BE49-F238E27FC236}">
                    <a16:creationId xmlns:a16="http://schemas.microsoft.com/office/drawing/2014/main" id="{7B440438-B454-40AD-960C-6999CEACB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Freeform 30">
                <a:extLst>
                  <a:ext uri="{FF2B5EF4-FFF2-40B4-BE49-F238E27FC236}">
                    <a16:creationId xmlns:a16="http://schemas.microsoft.com/office/drawing/2014/main" id="{B332F086-2A5E-4DC1-86F4-2F180FDFA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4" name="Freeform 31">
                <a:extLst>
                  <a:ext uri="{FF2B5EF4-FFF2-40B4-BE49-F238E27FC236}">
                    <a16:creationId xmlns:a16="http://schemas.microsoft.com/office/drawing/2014/main" id="{DAED410C-FA2D-464E-9139-DBC7576667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7" name="Group 16">
              <a:extLst>
                <a:ext uri="{FF2B5EF4-FFF2-40B4-BE49-F238E27FC236}">
                  <a16:creationId xmlns:a16="http://schemas.microsoft.com/office/drawing/2014/main" id="{68753CD3-1883-44C3-9A33-63204DA0A66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pFill/>
          </p:grpSpPr>
          <p:sp>
            <p:nvSpPr>
              <p:cNvPr id="18" name="Freeform 32">
                <a:extLst>
                  <a:ext uri="{FF2B5EF4-FFF2-40B4-BE49-F238E27FC236}">
                    <a16:creationId xmlns:a16="http://schemas.microsoft.com/office/drawing/2014/main" id="{FA102FEB-23DD-405A-89A1-1F339D4EE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3">
                <a:extLst>
                  <a:ext uri="{FF2B5EF4-FFF2-40B4-BE49-F238E27FC236}">
                    <a16:creationId xmlns:a16="http://schemas.microsoft.com/office/drawing/2014/main" id="{A806EC65-81CF-465F-8FEF-E37553644E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4">
                <a:extLst>
                  <a:ext uri="{FF2B5EF4-FFF2-40B4-BE49-F238E27FC236}">
                    <a16:creationId xmlns:a16="http://schemas.microsoft.com/office/drawing/2014/main" id="{7B711B38-0BE9-47C7-A729-3BB9FC76D2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35">
                <a:extLst>
                  <a:ext uri="{FF2B5EF4-FFF2-40B4-BE49-F238E27FC236}">
                    <a16:creationId xmlns:a16="http://schemas.microsoft.com/office/drawing/2014/main" id="{032004D3-DAD0-4AC5-821A-95EEC4DF3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36">
                <a:extLst>
                  <a:ext uri="{FF2B5EF4-FFF2-40B4-BE49-F238E27FC236}">
                    <a16:creationId xmlns:a16="http://schemas.microsoft.com/office/drawing/2014/main" id="{7CF47654-7ABD-40C2-95EE-7726D44694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37">
                <a:extLst>
                  <a:ext uri="{FF2B5EF4-FFF2-40B4-BE49-F238E27FC236}">
                    <a16:creationId xmlns:a16="http://schemas.microsoft.com/office/drawing/2014/main" id="{498F9C56-D5CD-4A30-B91A-0436DE98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38">
                <a:extLst>
                  <a:ext uri="{FF2B5EF4-FFF2-40B4-BE49-F238E27FC236}">
                    <a16:creationId xmlns:a16="http://schemas.microsoft.com/office/drawing/2014/main" id="{EF229B63-3512-488C-8B9F-EFB2EEB71A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39">
                <a:extLst>
                  <a:ext uri="{FF2B5EF4-FFF2-40B4-BE49-F238E27FC236}">
                    <a16:creationId xmlns:a16="http://schemas.microsoft.com/office/drawing/2014/main" id="{6FCED579-61B6-42F3-8C1A-F99ABB6CA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40">
                <a:extLst>
                  <a:ext uri="{FF2B5EF4-FFF2-40B4-BE49-F238E27FC236}">
                    <a16:creationId xmlns:a16="http://schemas.microsoft.com/office/drawing/2014/main" id="{CA1F3999-C424-4290-B3A2-CF13438F29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41">
                <a:extLst>
                  <a:ext uri="{FF2B5EF4-FFF2-40B4-BE49-F238E27FC236}">
                    <a16:creationId xmlns:a16="http://schemas.microsoft.com/office/drawing/2014/main" id="{E7C40A91-3475-4B25-8203-F08EC1A5012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grpSp>
        <p:nvGrpSpPr>
          <p:cNvPr id="56" name="Group 55">
            <a:extLst>
              <a:ext uri="{FF2B5EF4-FFF2-40B4-BE49-F238E27FC236}">
                <a16:creationId xmlns:a16="http://schemas.microsoft.com/office/drawing/2014/main" id="{A7D6E840-9DD4-473E-ABC8-0FC9062FD7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57" name="Rectangle 56">
              <a:extLst>
                <a:ext uri="{FF2B5EF4-FFF2-40B4-BE49-F238E27FC236}">
                  <a16:creationId xmlns:a16="http://schemas.microsoft.com/office/drawing/2014/main" id="{02950B47-A4A4-40A4-BA35-D2459B5AE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2">
              <a:extLst>
                <a:ext uri="{FF2B5EF4-FFF2-40B4-BE49-F238E27FC236}">
                  <a16:creationId xmlns:a16="http://schemas.microsoft.com/office/drawing/2014/main" id="{3DFEB33D-BD06-44EF-A9E8-DAB1E3F1C9A9}"/>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grpSp>
        <p:nvGrpSpPr>
          <p:cNvPr id="60" name="Group 59">
            <a:extLst>
              <a:ext uri="{FF2B5EF4-FFF2-40B4-BE49-F238E27FC236}">
                <a16:creationId xmlns:a16="http://schemas.microsoft.com/office/drawing/2014/main" id="{1F9514F9-0FC6-47CE-9741-227EF8E360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133"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1" name="Rectangle 5">
              <a:extLst>
                <a:ext uri="{FF2B5EF4-FFF2-40B4-BE49-F238E27FC236}">
                  <a16:creationId xmlns:a16="http://schemas.microsoft.com/office/drawing/2014/main" id="{DEA9E922-4B56-4398-8F49-18BB2FF1959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62" name="Freeform 6">
              <a:extLst>
                <a:ext uri="{FF2B5EF4-FFF2-40B4-BE49-F238E27FC236}">
                  <a16:creationId xmlns:a16="http://schemas.microsoft.com/office/drawing/2014/main" id="{7B7E94F6-7C72-4170-B7C8-B181656073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7">
              <a:extLst>
                <a:ext uri="{FF2B5EF4-FFF2-40B4-BE49-F238E27FC236}">
                  <a16:creationId xmlns:a16="http://schemas.microsoft.com/office/drawing/2014/main" id="{1D7E1780-5D15-4A89-A802-0BC222EB00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Rectangle 8">
              <a:extLst>
                <a:ext uri="{FF2B5EF4-FFF2-40B4-BE49-F238E27FC236}">
                  <a16:creationId xmlns:a16="http://schemas.microsoft.com/office/drawing/2014/main" id="{DFF82D39-403D-4749-B519-F20431BEBD4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65" name="Freeform 9">
              <a:extLst>
                <a:ext uri="{FF2B5EF4-FFF2-40B4-BE49-F238E27FC236}">
                  <a16:creationId xmlns:a16="http://schemas.microsoft.com/office/drawing/2014/main" id="{3B4AD3D7-29AD-4887-9422-E6FB71E41C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10">
              <a:extLst>
                <a:ext uri="{FF2B5EF4-FFF2-40B4-BE49-F238E27FC236}">
                  <a16:creationId xmlns:a16="http://schemas.microsoft.com/office/drawing/2014/main" id="{7C219CF0-C7E9-460C-B243-95F00D043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7" name="Freeform 11">
              <a:extLst>
                <a:ext uri="{FF2B5EF4-FFF2-40B4-BE49-F238E27FC236}">
                  <a16:creationId xmlns:a16="http://schemas.microsoft.com/office/drawing/2014/main" id="{F2B36BC7-A8D7-4170-A4C2-5D5FB5703C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8" name="Freeform 12">
              <a:extLst>
                <a:ext uri="{FF2B5EF4-FFF2-40B4-BE49-F238E27FC236}">
                  <a16:creationId xmlns:a16="http://schemas.microsoft.com/office/drawing/2014/main" id="{693BE217-57A9-410A-8C6E-DD49C9542F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9" name="Freeform 13">
              <a:extLst>
                <a:ext uri="{FF2B5EF4-FFF2-40B4-BE49-F238E27FC236}">
                  <a16:creationId xmlns:a16="http://schemas.microsoft.com/office/drawing/2014/main" id="{E137D9FE-3450-4F53-AB48-B83574DEB7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0" name="Freeform 14">
              <a:extLst>
                <a:ext uri="{FF2B5EF4-FFF2-40B4-BE49-F238E27FC236}">
                  <a16:creationId xmlns:a16="http://schemas.microsoft.com/office/drawing/2014/main" id="{2CBA01D9-742E-437F-B4A4-F21067DB3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Freeform 15">
              <a:extLst>
                <a:ext uri="{FF2B5EF4-FFF2-40B4-BE49-F238E27FC236}">
                  <a16:creationId xmlns:a16="http://schemas.microsoft.com/office/drawing/2014/main" id="{CF7E3F29-AF56-4664-899B-EAAB5BEB18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2" name="Freeform 16">
              <a:extLst>
                <a:ext uri="{FF2B5EF4-FFF2-40B4-BE49-F238E27FC236}">
                  <a16:creationId xmlns:a16="http://schemas.microsoft.com/office/drawing/2014/main" id="{134A0AFD-4F49-418F-89C2-2BF954837F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3" name="Freeform 17">
              <a:extLst>
                <a:ext uri="{FF2B5EF4-FFF2-40B4-BE49-F238E27FC236}">
                  <a16:creationId xmlns:a16="http://schemas.microsoft.com/office/drawing/2014/main" id="{491FBEA5-6E19-4D74-AF8F-7801D642F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4" name="Freeform 18">
              <a:extLst>
                <a:ext uri="{FF2B5EF4-FFF2-40B4-BE49-F238E27FC236}">
                  <a16:creationId xmlns:a16="http://schemas.microsoft.com/office/drawing/2014/main" id="{F6FE013A-FBF0-4582-8BF5-C66A87656BE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5" name="Freeform 19">
              <a:extLst>
                <a:ext uri="{FF2B5EF4-FFF2-40B4-BE49-F238E27FC236}">
                  <a16:creationId xmlns:a16="http://schemas.microsoft.com/office/drawing/2014/main" id="{2A8BBFC9-C135-43D6-B658-BEAFBCB68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20">
              <a:extLst>
                <a:ext uri="{FF2B5EF4-FFF2-40B4-BE49-F238E27FC236}">
                  <a16:creationId xmlns:a16="http://schemas.microsoft.com/office/drawing/2014/main" id="{0A91FF15-5B35-4788-9504-75DAF1624F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21">
              <a:extLst>
                <a:ext uri="{FF2B5EF4-FFF2-40B4-BE49-F238E27FC236}">
                  <a16:creationId xmlns:a16="http://schemas.microsoft.com/office/drawing/2014/main" id="{AF45E1F0-943D-45E4-B027-8E5DD52948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22">
              <a:extLst>
                <a:ext uri="{FF2B5EF4-FFF2-40B4-BE49-F238E27FC236}">
                  <a16:creationId xmlns:a16="http://schemas.microsoft.com/office/drawing/2014/main" id="{1B4E3D75-576B-4EAB-8767-A2692E89E0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23">
              <a:extLst>
                <a:ext uri="{FF2B5EF4-FFF2-40B4-BE49-F238E27FC236}">
                  <a16:creationId xmlns:a16="http://schemas.microsoft.com/office/drawing/2014/main" id="{B77D6359-FA3A-41C5-B675-EA271B4461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24">
              <a:extLst>
                <a:ext uri="{FF2B5EF4-FFF2-40B4-BE49-F238E27FC236}">
                  <a16:creationId xmlns:a16="http://schemas.microsoft.com/office/drawing/2014/main" id="{CAF12B18-E453-4F78-AA7A-C916EF28C1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25">
              <a:extLst>
                <a:ext uri="{FF2B5EF4-FFF2-40B4-BE49-F238E27FC236}">
                  <a16:creationId xmlns:a16="http://schemas.microsoft.com/office/drawing/2014/main" id="{2725FE37-E40E-466C-AB50-E43BA6A8AF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26">
              <a:extLst>
                <a:ext uri="{FF2B5EF4-FFF2-40B4-BE49-F238E27FC236}">
                  <a16:creationId xmlns:a16="http://schemas.microsoft.com/office/drawing/2014/main" id="{E5933B83-B4CE-4221-8A92-78505DDC57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27">
              <a:extLst>
                <a:ext uri="{FF2B5EF4-FFF2-40B4-BE49-F238E27FC236}">
                  <a16:creationId xmlns:a16="http://schemas.microsoft.com/office/drawing/2014/main" id="{7F1913FF-9BDF-492A-B105-671924AFF4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28">
              <a:extLst>
                <a:ext uri="{FF2B5EF4-FFF2-40B4-BE49-F238E27FC236}">
                  <a16:creationId xmlns:a16="http://schemas.microsoft.com/office/drawing/2014/main" id="{1D8A5F7C-24DE-4B2E-8B11-122C12CDB5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29">
              <a:extLst>
                <a:ext uri="{FF2B5EF4-FFF2-40B4-BE49-F238E27FC236}">
                  <a16:creationId xmlns:a16="http://schemas.microsoft.com/office/drawing/2014/main" id="{43C17D4F-4386-40CF-B9D8-A764322BA0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30">
              <a:extLst>
                <a:ext uri="{FF2B5EF4-FFF2-40B4-BE49-F238E27FC236}">
                  <a16:creationId xmlns:a16="http://schemas.microsoft.com/office/drawing/2014/main" id="{46E23045-B4B9-4F64-93B3-06FD53532C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31">
              <a:extLst>
                <a:ext uri="{FF2B5EF4-FFF2-40B4-BE49-F238E27FC236}">
                  <a16:creationId xmlns:a16="http://schemas.microsoft.com/office/drawing/2014/main" id="{70B9CF12-49FA-4704-82F6-923EA779A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32">
              <a:extLst>
                <a:ext uri="{FF2B5EF4-FFF2-40B4-BE49-F238E27FC236}">
                  <a16:creationId xmlns:a16="http://schemas.microsoft.com/office/drawing/2014/main" id="{1F7A28B8-D9CE-4A32-8044-FC6A9D3347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Rectangle 33">
              <a:extLst>
                <a:ext uri="{FF2B5EF4-FFF2-40B4-BE49-F238E27FC236}">
                  <a16:creationId xmlns:a16="http://schemas.microsoft.com/office/drawing/2014/main" id="{67FEC850-B79F-4E1E-934C-6AEE7812654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90" name="Freeform 34">
              <a:extLst>
                <a:ext uri="{FF2B5EF4-FFF2-40B4-BE49-F238E27FC236}">
                  <a16:creationId xmlns:a16="http://schemas.microsoft.com/office/drawing/2014/main" id="{0CFEFBE7-0E21-4207-897E-4D528A8F56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35">
              <a:extLst>
                <a:ext uri="{FF2B5EF4-FFF2-40B4-BE49-F238E27FC236}">
                  <a16:creationId xmlns:a16="http://schemas.microsoft.com/office/drawing/2014/main" id="{1AEAF58F-D575-41BD-A835-BB010E877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36">
              <a:extLst>
                <a:ext uri="{FF2B5EF4-FFF2-40B4-BE49-F238E27FC236}">
                  <a16:creationId xmlns:a16="http://schemas.microsoft.com/office/drawing/2014/main" id="{E27AA05B-2BE2-4010-94CB-F460AE198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37">
              <a:extLst>
                <a:ext uri="{FF2B5EF4-FFF2-40B4-BE49-F238E27FC236}">
                  <a16:creationId xmlns:a16="http://schemas.microsoft.com/office/drawing/2014/main" id="{70D33247-6EF5-41BC-B07F-053CB910ED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38">
              <a:extLst>
                <a:ext uri="{FF2B5EF4-FFF2-40B4-BE49-F238E27FC236}">
                  <a16:creationId xmlns:a16="http://schemas.microsoft.com/office/drawing/2014/main" id="{5CDEB4E4-0063-4713-B2C6-36FBC09ECC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39">
              <a:extLst>
                <a:ext uri="{FF2B5EF4-FFF2-40B4-BE49-F238E27FC236}">
                  <a16:creationId xmlns:a16="http://schemas.microsoft.com/office/drawing/2014/main" id="{F3B12534-789B-48AC-9A55-424738970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40">
              <a:extLst>
                <a:ext uri="{FF2B5EF4-FFF2-40B4-BE49-F238E27FC236}">
                  <a16:creationId xmlns:a16="http://schemas.microsoft.com/office/drawing/2014/main" id="{78A290B1-8C9B-4E8B-B1B2-C722EE14C0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Freeform 41">
              <a:extLst>
                <a:ext uri="{FF2B5EF4-FFF2-40B4-BE49-F238E27FC236}">
                  <a16:creationId xmlns:a16="http://schemas.microsoft.com/office/drawing/2014/main" id="{06DDBC85-105E-462C-865B-153ED0CC65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42">
              <a:extLst>
                <a:ext uri="{FF2B5EF4-FFF2-40B4-BE49-F238E27FC236}">
                  <a16:creationId xmlns:a16="http://schemas.microsoft.com/office/drawing/2014/main" id="{78BB07D4-4655-424B-AB60-04F4B3809B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43">
              <a:extLst>
                <a:ext uri="{FF2B5EF4-FFF2-40B4-BE49-F238E27FC236}">
                  <a16:creationId xmlns:a16="http://schemas.microsoft.com/office/drawing/2014/main" id="{544A865C-ED01-4680-9EF0-80FBD9290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44">
              <a:extLst>
                <a:ext uri="{FF2B5EF4-FFF2-40B4-BE49-F238E27FC236}">
                  <a16:creationId xmlns:a16="http://schemas.microsoft.com/office/drawing/2014/main" id="{D9A8E789-DB73-4EA0-9D0F-A080CC6B7D8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Rectangle 45">
              <a:extLst>
                <a:ext uri="{FF2B5EF4-FFF2-40B4-BE49-F238E27FC236}">
                  <a16:creationId xmlns:a16="http://schemas.microsoft.com/office/drawing/2014/main" id="{68D3F12B-BCAA-49B7-BA81-C7AF1CC0E43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02" name="Freeform 46">
              <a:extLst>
                <a:ext uri="{FF2B5EF4-FFF2-40B4-BE49-F238E27FC236}">
                  <a16:creationId xmlns:a16="http://schemas.microsoft.com/office/drawing/2014/main" id="{A5165251-F749-432F-ABA8-F606E5934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Freeform 47">
              <a:extLst>
                <a:ext uri="{FF2B5EF4-FFF2-40B4-BE49-F238E27FC236}">
                  <a16:creationId xmlns:a16="http://schemas.microsoft.com/office/drawing/2014/main" id="{99451206-BB2D-4D57-9B5A-DA9543D1E0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Freeform 48">
              <a:extLst>
                <a:ext uri="{FF2B5EF4-FFF2-40B4-BE49-F238E27FC236}">
                  <a16:creationId xmlns:a16="http://schemas.microsoft.com/office/drawing/2014/main" id="{F1388985-19D4-40A0-A1D3-029B76DB5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5" name="Freeform 49">
              <a:extLst>
                <a:ext uri="{FF2B5EF4-FFF2-40B4-BE49-F238E27FC236}">
                  <a16:creationId xmlns:a16="http://schemas.microsoft.com/office/drawing/2014/main" id="{4262B374-8CC2-44EB-97BB-1E0AEB23AE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50">
              <a:extLst>
                <a:ext uri="{FF2B5EF4-FFF2-40B4-BE49-F238E27FC236}">
                  <a16:creationId xmlns:a16="http://schemas.microsoft.com/office/drawing/2014/main" id="{7C06B794-15FA-4731-B9F0-8C20E392C3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51">
              <a:extLst>
                <a:ext uri="{FF2B5EF4-FFF2-40B4-BE49-F238E27FC236}">
                  <a16:creationId xmlns:a16="http://schemas.microsoft.com/office/drawing/2014/main" id="{9E033CE7-9D67-4BC6-BDBB-156CA29063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Freeform 52">
              <a:extLst>
                <a:ext uri="{FF2B5EF4-FFF2-40B4-BE49-F238E27FC236}">
                  <a16:creationId xmlns:a16="http://schemas.microsoft.com/office/drawing/2014/main" id="{BDF8F2E8-AABE-4D38-BB58-DE250459D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9" name="Freeform 53">
              <a:extLst>
                <a:ext uri="{FF2B5EF4-FFF2-40B4-BE49-F238E27FC236}">
                  <a16:creationId xmlns:a16="http://schemas.microsoft.com/office/drawing/2014/main" id="{E10765A4-B591-4CD7-B4E8-64DC644A63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0" name="Freeform 54">
              <a:extLst>
                <a:ext uri="{FF2B5EF4-FFF2-40B4-BE49-F238E27FC236}">
                  <a16:creationId xmlns:a16="http://schemas.microsoft.com/office/drawing/2014/main" id="{8BF76C5A-5FA8-45A7-A243-77D3776135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Freeform 55">
              <a:extLst>
                <a:ext uri="{FF2B5EF4-FFF2-40B4-BE49-F238E27FC236}">
                  <a16:creationId xmlns:a16="http://schemas.microsoft.com/office/drawing/2014/main" id="{039E6322-3F90-4FE5-83C6-5EA6C592E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2" name="Freeform 56">
              <a:extLst>
                <a:ext uri="{FF2B5EF4-FFF2-40B4-BE49-F238E27FC236}">
                  <a16:creationId xmlns:a16="http://schemas.microsoft.com/office/drawing/2014/main" id="{E69A9E94-9988-4F90-BFF7-39CAE99F57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3" name="Freeform 57">
              <a:extLst>
                <a:ext uri="{FF2B5EF4-FFF2-40B4-BE49-F238E27FC236}">
                  <a16:creationId xmlns:a16="http://schemas.microsoft.com/office/drawing/2014/main" id="{75B8334A-3C81-4C53-858D-92D5295A8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4" name="Freeform 58">
              <a:extLst>
                <a:ext uri="{FF2B5EF4-FFF2-40B4-BE49-F238E27FC236}">
                  <a16:creationId xmlns:a16="http://schemas.microsoft.com/office/drawing/2014/main" id="{9EB00862-AA34-4A06-8EF3-8EE78060A6E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1B94B43F-039E-7A14-3DB1-A2CF734342AA}"/>
              </a:ext>
            </a:extLst>
          </p:cNvPr>
          <p:cNvSpPr>
            <a:spLocks noGrp="1"/>
          </p:cNvSpPr>
          <p:nvPr>
            <p:ph type="title"/>
          </p:nvPr>
        </p:nvSpPr>
        <p:spPr>
          <a:xfrm>
            <a:off x="8411781" y="618518"/>
            <a:ext cx="2948240" cy="1478570"/>
          </a:xfrm>
        </p:spPr>
        <p:txBody>
          <a:bodyPr vert="horz" lIns="91440" tIns="45720" rIns="91440" bIns="45720" rtlCol="0" anchor="ctr">
            <a:normAutofit/>
          </a:bodyPr>
          <a:lstStyle/>
          <a:p>
            <a:r>
              <a:rPr lang="en-US" sz="3200"/>
              <a:t>Course Project 2 P.2</a:t>
            </a:r>
          </a:p>
        </p:txBody>
      </p:sp>
      <p:pic>
        <p:nvPicPr>
          <p:cNvPr id="6" name="Content Placeholder 5">
            <a:extLst>
              <a:ext uri="{FF2B5EF4-FFF2-40B4-BE49-F238E27FC236}">
                <a16:creationId xmlns:a16="http://schemas.microsoft.com/office/drawing/2014/main" id="{72EB6DBA-03B9-9C12-DD8D-A9B23528D06B}"/>
              </a:ext>
            </a:extLst>
          </p:cNvPr>
          <p:cNvPicPr>
            <a:picLocks noGrp="1" noChangeAspect="1"/>
          </p:cNvPicPr>
          <p:nvPr>
            <p:ph sz="half" idx="2"/>
          </p:nvPr>
        </p:nvPicPr>
        <p:blipFill rotWithShape="1">
          <a:blip r:embed="rId4"/>
          <a:srcRect t="2963" r="-2" b="14590"/>
          <a:stretch/>
        </p:blipFill>
        <p:spPr>
          <a:xfrm>
            <a:off x="-5597" y="1"/>
            <a:ext cx="7558541" cy="3427413"/>
          </a:xfrm>
          <a:custGeom>
            <a:avLst/>
            <a:gdLst/>
            <a:ahLst/>
            <a:cxnLst/>
            <a:rect l="l" t="t" r="r" b="b"/>
            <a:pathLst>
              <a:path w="7558541" h="3427413">
                <a:moveTo>
                  <a:pt x="0" y="0"/>
                </a:moveTo>
                <a:lnTo>
                  <a:pt x="7558541" y="0"/>
                </a:lnTo>
                <a:lnTo>
                  <a:pt x="7558541" y="3427413"/>
                </a:lnTo>
                <a:lnTo>
                  <a:pt x="0" y="3427413"/>
                </a:lnTo>
                <a:close/>
              </a:path>
            </a:pathLst>
          </a:custGeom>
        </p:spPr>
      </p:pic>
      <p:pic>
        <p:nvPicPr>
          <p:cNvPr id="5" name="Content Placeholder 4">
            <a:extLst>
              <a:ext uri="{FF2B5EF4-FFF2-40B4-BE49-F238E27FC236}">
                <a16:creationId xmlns:a16="http://schemas.microsoft.com/office/drawing/2014/main" id="{9939DDB1-7B9D-D13D-1503-9139F16D79F3}"/>
              </a:ext>
            </a:extLst>
          </p:cNvPr>
          <p:cNvPicPr>
            <a:picLocks noChangeAspect="1"/>
          </p:cNvPicPr>
          <p:nvPr/>
        </p:nvPicPr>
        <p:blipFill rotWithShape="1">
          <a:blip r:embed="rId5"/>
          <a:srcRect t="9341" r="-2" b="22662"/>
          <a:stretch/>
        </p:blipFill>
        <p:spPr>
          <a:xfrm>
            <a:off x="-5597" y="3427414"/>
            <a:ext cx="7558541" cy="3430587"/>
          </a:xfrm>
          <a:custGeom>
            <a:avLst/>
            <a:gdLst/>
            <a:ahLst/>
            <a:cxnLst/>
            <a:rect l="l" t="t" r="r" b="b"/>
            <a:pathLst>
              <a:path w="7558541" h="3430587">
                <a:moveTo>
                  <a:pt x="0" y="0"/>
                </a:moveTo>
                <a:lnTo>
                  <a:pt x="7558541" y="0"/>
                </a:lnTo>
                <a:lnTo>
                  <a:pt x="7558541" y="3430587"/>
                </a:lnTo>
                <a:lnTo>
                  <a:pt x="0" y="3430587"/>
                </a:lnTo>
                <a:close/>
              </a:path>
            </a:pathLst>
          </a:custGeom>
        </p:spPr>
      </p:pic>
      <p:sp>
        <p:nvSpPr>
          <p:cNvPr id="10" name="Content Placeholder 9">
            <a:extLst>
              <a:ext uri="{FF2B5EF4-FFF2-40B4-BE49-F238E27FC236}">
                <a16:creationId xmlns:a16="http://schemas.microsoft.com/office/drawing/2014/main" id="{23BC9CDE-ADBE-28BC-88E9-CFD633215261}"/>
              </a:ext>
            </a:extLst>
          </p:cNvPr>
          <p:cNvSpPr>
            <a:spLocks noGrp="1"/>
          </p:cNvSpPr>
          <p:nvPr>
            <p:ph sz="half" idx="1"/>
          </p:nvPr>
        </p:nvSpPr>
        <p:spPr>
          <a:xfrm>
            <a:off x="8411781" y="2249487"/>
            <a:ext cx="2948240" cy="3541714"/>
          </a:xfrm>
        </p:spPr>
        <p:txBody>
          <a:bodyPr vert="horz" lIns="91440" tIns="45720" rIns="91440" bIns="45720" rtlCol="0">
            <a:normAutofit/>
          </a:bodyPr>
          <a:lstStyle/>
          <a:p>
            <a:r>
              <a:rPr lang="en-US" sz="1800" dirty="0"/>
              <a:t>Top photo shows how the file we downloaded looks like in My Files</a:t>
            </a:r>
          </a:p>
          <a:p>
            <a:r>
              <a:rPr lang="en-US" sz="1800" dirty="0"/>
              <a:t>Bottom photo shows the process in how the weather data was being downloaded.</a:t>
            </a:r>
          </a:p>
        </p:txBody>
      </p:sp>
      <p:cxnSp>
        <p:nvCxnSpPr>
          <p:cNvPr id="116" name="Straight Connector 115">
            <a:extLst>
              <a:ext uri="{FF2B5EF4-FFF2-40B4-BE49-F238E27FC236}">
                <a16:creationId xmlns:a16="http://schemas.microsoft.com/office/drawing/2014/main" id="{96B69E10-B78A-42BA-903C-86D9965C43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895" y="-464"/>
            <a:ext cx="2646" cy="6858465"/>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cxnSp>
        <p:nvCxnSpPr>
          <p:cNvPr id="118" name="Straight Connector 117">
            <a:extLst>
              <a:ext uri="{FF2B5EF4-FFF2-40B4-BE49-F238E27FC236}">
                <a16:creationId xmlns:a16="http://schemas.microsoft.com/office/drawing/2014/main" id="{6EC9FA34-3CEC-42B1-8AEA-F261C70C0F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97" y="3427414"/>
            <a:ext cx="7558541" cy="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spTree>
    <p:extLst>
      <p:ext uri="{BB962C8B-B14F-4D97-AF65-F5344CB8AC3E}">
        <p14:creationId xmlns:p14="http://schemas.microsoft.com/office/powerpoint/2010/main" val="537237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4B43F-039E-7A14-3DB1-A2CF734342AA}"/>
              </a:ext>
            </a:extLst>
          </p:cNvPr>
          <p:cNvSpPr>
            <a:spLocks noGrp="1"/>
          </p:cNvSpPr>
          <p:nvPr>
            <p:ph type="title"/>
          </p:nvPr>
        </p:nvSpPr>
        <p:spPr/>
        <p:txBody>
          <a:bodyPr/>
          <a:lstStyle/>
          <a:p>
            <a:r>
              <a:rPr lang="en-US" dirty="0"/>
              <a:t>Course Project 3 P.1</a:t>
            </a:r>
          </a:p>
        </p:txBody>
      </p:sp>
      <p:sp>
        <p:nvSpPr>
          <p:cNvPr id="3" name="Content Placeholder 2">
            <a:extLst>
              <a:ext uri="{FF2B5EF4-FFF2-40B4-BE49-F238E27FC236}">
                <a16:creationId xmlns:a16="http://schemas.microsoft.com/office/drawing/2014/main" id="{5AE63A17-0583-4E72-51DF-6093BEE81618}"/>
              </a:ext>
            </a:extLst>
          </p:cNvPr>
          <p:cNvSpPr>
            <a:spLocks noGrp="1"/>
          </p:cNvSpPr>
          <p:nvPr>
            <p:ph sz="half" idx="1"/>
          </p:nvPr>
        </p:nvSpPr>
        <p:spPr>
          <a:xfrm>
            <a:off x="79229" y="2207491"/>
            <a:ext cx="3116553" cy="3583709"/>
          </a:xfrm>
        </p:spPr>
        <p:txBody>
          <a:bodyPr>
            <a:normAutofit fontScale="92500" lnSpcReduction="10000"/>
          </a:bodyPr>
          <a:lstStyle/>
          <a:p>
            <a:r>
              <a:rPr lang="en-US" sz="2000" dirty="0"/>
              <a:t>After obtaining the weather data that we needed, the next plan was to be able to sort out the data and retrieve all columns and rows  that give us the information we need.</a:t>
            </a:r>
          </a:p>
          <a:p>
            <a:r>
              <a:rPr lang="en-US" sz="2000" dirty="0"/>
              <a:t>The screenshot to the right shows our code and what we got for our information.</a:t>
            </a:r>
          </a:p>
        </p:txBody>
      </p:sp>
      <p:pic>
        <p:nvPicPr>
          <p:cNvPr id="5" name="Content Placeholder 4">
            <a:extLst>
              <a:ext uri="{FF2B5EF4-FFF2-40B4-BE49-F238E27FC236}">
                <a16:creationId xmlns:a16="http://schemas.microsoft.com/office/drawing/2014/main" id="{F139FE26-F013-E895-C755-31795AD2980A}"/>
              </a:ext>
            </a:extLst>
          </p:cNvPr>
          <p:cNvPicPr>
            <a:picLocks noGrp="1" noChangeAspect="1"/>
          </p:cNvPicPr>
          <p:nvPr>
            <p:ph sz="half" idx="2"/>
          </p:nvPr>
        </p:nvPicPr>
        <p:blipFill>
          <a:blip r:embed="rId2"/>
          <a:stretch>
            <a:fillRect/>
          </a:stretch>
        </p:blipFill>
        <p:spPr>
          <a:xfrm>
            <a:off x="3376517" y="1727201"/>
            <a:ext cx="8613006" cy="4331948"/>
          </a:xfrm>
          <a:prstGeom prst="rect">
            <a:avLst/>
          </a:prstGeom>
        </p:spPr>
      </p:pic>
    </p:spTree>
    <p:extLst>
      <p:ext uri="{BB962C8B-B14F-4D97-AF65-F5344CB8AC3E}">
        <p14:creationId xmlns:p14="http://schemas.microsoft.com/office/powerpoint/2010/main" val="503177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C1AD4796-F060-464A-9B99-CA7A8F80327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E6954C68-F4A8-4F2A-82C0-11A25835A8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52CD7100-D4F4-4ADF-97DB-61FCD455F28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97DD267C-88EC-49F2-91AD-85859EA1F15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6" name="Freeform 6">
                <a:extLst>
                  <a:ext uri="{FF2B5EF4-FFF2-40B4-BE49-F238E27FC236}">
                    <a16:creationId xmlns:a16="http://schemas.microsoft.com/office/drawing/2014/main" id="{41C0C312-DC2D-4F06-BF91-67FC24CB0F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7">
                <a:extLst>
                  <a:ext uri="{FF2B5EF4-FFF2-40B4-BE49-F238E27FC236}">
                    <a16:creationId xmlns:a16="http://schemas.microsoft.com/office/drawing/2014/main" id="{98ED335C-4989-4139-8AFE-E0E9A38C68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8">
                <a:extLst>
                  <a:ext uri="{FF2B5EF4-FFF2-40B4-BE49-F238E27FC236}">
                    <a16:creationId xmlns:a16="http://schemas.microsoft.com/office/drawing/2014/main" id="{70CB20B8-C064-4A4C-A003-4423F836DB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9">
                <a:extLst>
                  <a:ext uri="{FF2B5EF4-FFF2-40B4-BE49-F238E27FC236}">
                    <a16:creationId xmlns:a16="http://schemas.microsoft.com/office/drawing/2014/main" id="{0CB7DD39-7D63-42E5-9C34-9081CB75FA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0">
                <a:extLst>
                  <a:ext uri="{FF2B5EF4-FFF2-40B4-BE49-F238E27FC236}">
                    <a16:creationId xmlns:a16="http://schemas.microsoft.com/office/drawing/2014/main" id="{493CE3D8-9CAA-4921-8B9F-6B6148BBC3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1">
                <a:extLst>
                  <a:ext uri="{FF2B5EF4-FFF2-40B4-BE49-F238E27FC236}">
                    <a16:creationId xmlns:a16="http://schemas.microsoft.com/office/drawing/2014/main" id="{2A7FA93B-18AE-4123-916C-F94E4EB77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2">
                <a:extLst>
                  <a:ext uri="{FF2B5EF4-FFF2-40B4-BE49-F238E27FC236}">
                    <a16:creationId xmlns:a16="http://schemas.microsoft.com/office/drawing/2014/main" id="{A498C205-8772-4B38-8BE7-E6A7924881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3">
                <a:extLst>
                  <a:ext uri="{FF2B5EF4-FFF2-40B4-BE49-F238E27FC236}">
                    <a16:creationId xmlns:a16="http://schemas.microsoft.com/office/drawing/2014/main" id="{4763B0F4-ECFB-4A4D-80DB-7FA62BEFEF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4">
                <a:extLst>
                  <a:ext uri="{FF2B5EF4-FFF2-40B4-BE49-F238E27FC236}">
                    <a16:creationId xmlns:a16="http://schemas.microsoft.com/office/drawing/2014/main" id="{2D66D85A-DEF8-4E7C-ABEF-68FDF5B974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15">
                <a:extLst>
                  <a:ext uri="{FF2B5EF4-FFF2-40B4-BE49-F238E27FC236}">
                    <a16:creationId xmlns:a16="http://schemas.microsoft.com/office/drawing/2014/main" id="{01F4F0B6-7DA7-47BA-A14E-4ECD9AEC83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Line 16">
                <a:extLst>
                  <a:ext uri="{FF2B5EF4-FFF2-40B4-BE49-F238E27FC236}">
                    <a16:creationId xmlns:a16="http://schemas.microsoft.com/office/drawing/2014/main" id="{878FD81F-82C0-490D-9184-FF531C6C43E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7" name="Freeform 17">
                <a:extLst>
                  <a:ext uri="{FF2B5EF4-FFF2-40B4-BE49-F238E27FC236}">
                    <a16:creationId xmlns:a16="http://schemas.microsoft.com/office/drawing/2014/main" id="{578D934A-A7ED-41D4-B9E6-D912634F3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18">
                <a:extLst>
                  <a:ext uri="{FF2B5EF4-FFF2-40B4-BE49-F238E27FC236}">
                    <a16:creationId xmlns:a16="http://schemas.microsoft.com/office/drawing/2014/main" id="{7EEFADCD-C440-4425-873F-3DD18D086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19">
                <a:extLst>
                  <a:ext uri="{FF2B5EF4-FFF2-40B4-BE49-F238E27FC236}">
                    <a16:creationId xmlns:a16="http://schemas.microsoft.com/office/drawing/2014/main" id="{2D0982BD-331A-4407-AE43-87BF6C035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0">
                <a:extLst>
                  <a:ext uri="{FF2B5EF4-FFF2-40B4-BE49-F238E27FC236}">
                    <a16:creationId xmlns:a16="http://schemas.microsoft.com/office/drawing/2014/main" id="{F52DB1E2-3215-4F35-9326-AB0C8207EB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Rectangle 21">
                <a:extLst>
                  <a:ext uri="{FF2B5EF4-FFF2-40B4-BE49-F238E27FC236}">
                    <a16:creationId xmlns:a16="http://schemas.microsoft.com/office/drawing/2014/main" id="{E8D29CC5-B230-4FFE-B9FE-83ADC3582D6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2" name="Freeform 22">
                <a:extLst>
                  <a:ext uri="{FF2B5EF4-FFF2-40B4-BE49-F238E27FC236}">
                    <a16:creationId xmlns:a16="http://schemas.microsoft.com/office/drawing/2014/main" id="{AC35B6C5-7C4B-4B88-B93A-BC19AEFABF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3">
                <a:extLst>
                  <a:ext uri="{FF2B5EF4-FFF2-40B4-BE49-F238E27FC236}">
                    <a16:creationId xmlns:a16="http://schemas.microsoft.com/office/drawing/2014/main" id="{9D5C52D7-D70C-4E3F-87DA-26395DFC66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4">
                <a:extLst>
                  <a:ext uri="{FF2B5EF4-FFF2-40B4-BE49-F238E27FC236}">
                    <a16:creationId xmlns:a16="http://schemas.microsoft.com/office/drawing/2014/main" id="{ABD503F3-79F1-4B25-8DB1-6475582051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5">
                <a:extLst>
                  <a:ext uri="{FF2B5EF4-FFF2-40B4-BE49-F238E27FC236}">
                    <a16:creationId xmlns:a16="http://schemas.microsoft.com/office/drawing/2014/main" id="{E25CFE63-C676-464C-80DB-0FA1F2D230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6">
                <a:extLst>
                  <a:ext uri="{FF2B5EF4-FFF2-40B4-BE49-F238E27FC236}">
                    <a16:creationId xmlns:a16="http://schemas.microsoft.com/office/drawing/2014/main" id="{6F4CCC10-040D-4C0D-9007-F4B6573A9B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7">
                <a:extLst>
                  <a:ext uri="{FF2B5EF4-FFF2-40B4-BE49-F238E27FC236}">
                    <a16:creationId xmlns:a16="http://schemas.microsoft.com/office/drawing/2014/main" id="{A9016F76-4EAB-4C3D-BD95-7EA3ABA1B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28">
                <a:extLst>
                  <a:ext uri="{FF2B5EF4-FFF2-40B4-BE49-F238E27FC236}">
                    <a16:creationId xmlns:a16="http://schemas.microsoft.com/office/drawing/2014/main" id="{829588D7-CCBA-4685-82BA-4D71D1536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29">
                <a:extLst>
                  <a:ext uri="{FF2B5EF4-FFF2-40B4-BE49-F238E27FC236}">
                    <a16:creationId xmlns:a16="http://schemas.microsoft.com/office/drawing/2014/main" id="{BDFB4B91-9C8B-4BEE-8E98-C364DA9AF0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30">
                <a:extLst>
                  <a:ext uri="{FF2B5EF4-FFF2-40B4-BE49-F238E27FC236}">
                    <a16:creationId xmlns:a16="http://schemas.microsoft.com/office/drawing/2014/main" id="{14FF449B-6633-4C6E-BCB8-94FB257BF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31">
                <a:extLst>
                  <a:ext uri="{FF2B5EF4-FFF2-40B4-BE49-F238E27FC236}">
                    <a16:creationId xmlns:a16="http://schemas.microsoft.com/office/drawing/2014/main" id="{95F075F6-DA28-4A79-91EB-B1EA1FDED7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4" name="Group 13">
              <a:extLst>
                <a:ext uri="{FF2B5EF4-FFF2-40B4-BE49-F238E27FC236}">
                  <a16:creationId xmlns:a16="http://schemas.microsoft.com/office/drawing/2014/main" id="{89590349-6F75-45AA-9AAC-2202B13165E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2AB7455C-1A9E-4187-9AFE-A8A9048BE0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3">
                <a:extLst>
                  <a:ext uri="{FF2B5EF4-FFF2-40B4-BE49-F238E27FC236}">
                    <a16:creationId xmlns:a16="http://schemas.microsoft.com/office/drawing/2014/main" id="{465FDDE1-2142-403B-A6C9-8E3992FB49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4">
                <a:extLst>
                  <a:ext uri="{FF2B5EF4-FFF2-40B4-BE49-F238E27FC236}">
                    <a16:creationId xmlns:a16="http://schemas.microsoft.com/office/drawing/2014/main" id="{9C747485-B2B1-44F0-AF19-20688C09E2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5">
                <a:extLst>
                  <a:ext uri="{FF2B5EF4-FFF2-40B4-BE49-F238E27FC236}">
                    <a16:creationId xmlns:a16="http://schemas.microsoft.com/office/drawing/2014/main" id="{FE27BE57-62AD-4C39-B0F2-390427233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6">
                <a:extLst>
                  <a:ext uri="{FF2B5EF4-FFF2-40B4-BE49-F238E27FC236}">
                    <a16:creationId xmlns:a16="http://schemas.microsoft.com/office/drawing/2014/main" id="{F6B1CC7C-AE3D-493A-8944-154A6D1594F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7">
                <a:extLst>
                  <a:ext uri="{FF2B5EF4-FFF2-40B4-BE49-F238E27FC236}">
                    <a16:creationId xmlns:a16="http://schemas.microsoft.com/office/drawing/2014/main" id="{8B18AEB7-C12C-47A8-B1CE-A5DCBF60A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38">
                <a:extLst>
                  <a:ext uri="{FF2B5EF4-FFF2-40B4-BE49-F238E27FC236}">
                    <a16:creationId xmlns:a16="http://schemas.microsoft.com/office/drawing/2014/main" id="{FE770841-CE54-4F5F-922B-A3194C3963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39">
                <a:extLst>
                  <a:ext uri="{FF2B5EF4-FFF2-40B4-BE49-F238E27FC236}">
                    <a16:creationId xmlns:a16="http://schemas.microsoft.com/office/drawing/2014/main" id="{40B18FB6-11F3-4D60-9C41-80BE0BAA2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40">
                <a:extLst>
                  <a:ext uri="{FF2B5EF4-FFF2-40B4-BE49-F238E27FC236}">
                    <a16:creationId xmlns:a16="http://schemas.microsoft.com/office/drawing/2014/main" id="{06B8C902-5015-4390-9FBE-118DBD76BC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Rectangle 41">
                <a:extLst>
                  <a:ext uri="{FF2B5EF4-FFF2-40B4-BE49-F238E27FC236}">
                    <a16:creationId xmlns:a16="http://schemas.microsoft.com/office/drawing/2014/main" id="{0936ED1A-43E5-4D3D-82A9-7A5C86F76DE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2" name="Title 1">
            <a:extLst>
              <a:ext uri="{FF2B5EF4-FFF2-40B4-BE49-F238E27FC236}">
                <a16:creationId xmlns:a16="http://schemas.microsoft.com/office/drawing/2014/main" id="{1B94B43F-039E-7A14-3DB1-A2CF734342AA}"/>
              </a:ext>
            </a:extLst>
          </p:cNvPr>
          <p:cNvSpPr>
            <a:spLocks noGrp="1"/>
          </p:cNvSpPr>
          <p:nvPr>
            <p:ph type="title"/>
          </p:nvPr>
        </p:nvSpPr>
        <p:spPr>
          <a:xfrm>
            <a:off x="1141413" y="618517"/>
            <a:ext cx="2877336" cy="5507328"/>
          </a:xfrm>
        </p:spPr>
        <p:txBody>
          <a:bodyPr vert="horz" lIns="91440" tIns="45720" rIns="91440" bIns="45720" rtlCol="0" anchor="ctr">
            <a:normAutofit/>
          </a:bodyPr>
          <a:lstStyle/>
          <a:p>
            <a:r>
              <a:rPr lang="en-US" dirty="0">
                <a:effectLst>
                  <a:outerShdw blurRad="177800" dist="38100" dir="2700000" algn="tl">
                    <a:srgbClr val="000000">
                      <a:alpha val="24000"/>
                    </a:srgbClr>
                  </a:outerShdw>
                </a:effectLst>
              </a:rPr>
              <a:t>Course Project 3 P.2</a:t>
            </a:r>
          </a:p>
        </p:txBody>
      </p:sp>
      <p:sp>
        <p:nvSpPr>
          <p:cNvPr id="3" name="Content Placeholder 2">
            <a:extLst>
              <a:ext uri="{FF2B5EF4-FFF2-40B4-BE49-F238E27FC236}">
                <a16:creationId xmlns:a16="http://schemas.microsoft.com/office/drawing/2014/main" id="{5AE63A17-0583-4E72-51DF-6093BEE81618}"/>
              </a:ext>
            </a:extLst>
          </p:cNvPr>
          <p:cNvSpPr>
            <a:spLocks noGrp="1"/>
          </p:cNvSpPr>
          <p:nvPr>
            <p:ph sz="half" idx="1"/>
          </p:nvPr>
        </p:nvSpPr>
        <p:spPr>
          <a:xfrm>
            <a:off x="4540743" y="638650"/>
            <a:ext cx="7034485" cy="3782778"/>
          </a:xfrm>
        </p:spPr>
        <p:txBody>
          <a:bodyPr vert="horz" lIns="91440" tIns="45720" rIns="91440" bIns="45720" rtlCol="0">
            <a:normAutofit/>
          </a:bodyPr>
          <a:lstStyle/>
          <a:p>
            <a:r>
              <a:rPr lang="en-US">
                <a:effectLst>
                  <a:outerShdw blurRad="152400" dist="38100" dir="2700000" algn="tl">
                    <a:srgbClr val="000000">
                      <a:alpha val="36000"/>
                    </a:srgbClr>
                  </a:outerShdw>
                </a:effectLst>
              </a:rPr>
              <a:t>Once we got all the information sorted, we ended up making sure we got the lowest and highest temperatures.</a:t>
            </a:r>
          </a:p>
        </p:txBody>
      </p:sp>
      <p:pic>
        <p:nvPicPr>
          <p:cNvPr id="5" name="Content Placeholder 4">
            <a:extLst>
              <a:ext uri="{FF2B5EF4-FFF2-40B4-BE49-F238E27FC236}">
                <a16:creationId xmlns:a16="http://schemas.microsoft.com/office/drawing/2014/main" id="{C706F45D-8F35-6B38-126E-63BE268D39E6}"/>
              </a:ext>
            </a:extLst>
          </p:cNvPr>
          <p:cNvPicPr>
            <a:picLocks noGrp="1" noChangeAspect="1"/>
          </p:cNvPicPr>
          <p:nvPr>
            <p:ph sz="half" idx="2"/>
          </p:nvPr>
        </p:nvPicPr>
        <p:blipFill>
          <a:blip r:embed="rId4"/>
          <a:stretch>
            <a:fillRect/>
          </a:stretch>
        </p:blipFill>
        <p:spPr>
          <a:xfrm>
            <a:off x="4788252" y="4839403"/>
            <a:ext cx="6786975" cy="1051981"/>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450319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19FA62B-A2C9-49F5-8C45-9D5CDCD72B4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12" name="Group 11">
            <a:extLst>
              <a:ext uri="{FF2B5EF4-FFF2-40B4-BE49-F238E27FC236}">
                <a16:creationId xmlns:a16="http://schemas.microsoft.com/office/drawing/2014/main" id="{A24E966C-35F3-4DB1-8C23-4BC252E4E4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13" name="Group 12">
              <a:extLst>
                <a:ext uri="{FF2B5EF4-FFF2-40B4-BE49-F238E27FC236}">
                  <a16:creationId xmlns:a16="http://schemas.microsoft.com/office/drawing/2014/main" id="{C24ADCBC-2A94-4F6E-BC8D-278612B7ACF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pFill/>
          </p:grpSpPr>
          <p:sp>
            <p:nvSpPr>
              <p:cNvPr id="25" name="Rectangle 5">
                <a:extLst>
                  <a:ext uri="{FF2B5EF4-FFF2-40B4-BE49-F238E27FC236}">
                    <a16:creationId xmlns:a16="http://schemas.microsoft.com/office/drawing/2014/main" id="{38F45A3E-0BAF-4E7A-AD24-51B345041D5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6" name="Freeform 6">
                <a:extLst>
                  <a:ext uri="{FF2B5EF4-FFF2-40B4-BE49-F238E27FC236}">
                    <a16:creationId xmlns:a16="http://schemas.microsoft.com/office/drawing/2014/main" id="{5340FE26-BABB-409C-A32A-B3D10BD235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7">
                <a:extLst>
                  <a:ext uri="{FF2B5EF4-FFF2-40B4-BE49-F238E27FC236}">
                    <a16:creationId xmlns:a16="http://schemas.microsoft.com/office/drawing/2014/main" id="{A9468B59-1984-42C3-88A4-942CF6EF75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8">
                <a:extLst>
                  <a:ext uri="{FF2B5EF4-FFF2-40B4-BE49-F238E27FC236}">
                    <a16:creationId xmlns:a16="http://schemas.microsoft.com/office/drawing/2014/main" id="{F6B5E914-0078-49CC-AD42-C97DC361CD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9">
                <a:extLst>
                  <a:ext uri="{FF2B5EF4-FFF2-40B4-BE49-F238E27FC236}">
                    <a16:creationId xmlns:a16="http://schemas.microsoft.com/office/drawing/2014/main" id="{D18B3F5A-0978-48AE-9360-8ABC8CEABB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10">
                <a:extLst>
                  <a:ext uri="{FF2B5EF4-FFF2-40B4-BE49-F238E27FC236}">
                    <a16:creationId xmlns:a16="http://schemas.microsoft.com/office/drawing/2014/main" id="{27E73F9B-CBFF-473A-9B41-8964B831E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11">
                <a:extLst>
                  <a:ext uri="{FF2B5EF4-FFF2-40B4-BE49-F238E27FC236}">
                    <a16:creationId xmlns:a16="http://schemas.microsoft.com/office/drawing/2014/main" id="{558218B5-0904-4C19-8935-1A64432BC2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12">
                <a:extLst>
                  <a:ext uri="{FF2B5EF4-FFF2-40B4-BE49-F238E27FC236}">
                    <a16:creationId xmlns:a16="http://schemas.microsoft.com/office/drawing/2014/main" id="{DBCBCB59-A700-4032-AB43-CB06687996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13">
                <a:extLst>
                  <a:ext uri="{FF2B5EF4-FFF2-40B4-BE49-F238E27FC236}">
                    <a16:creationId xmlns:a16="http://schemas.microsoft.com/office/drawing/2014/main" id="{861A9C11-1685-4F09-B995-D5ECAD153F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14">
                <a:extLst>
                  <a:ext uri="{FF2B5EF4-FFF2-40B4-BE49-F238E27FC236}">
                    <a16:creationId xmlns:a16="http://schemas.microsoft.com/office/drawing/2014/main" id="{57CCC420-3BF0-4A3E-A4FB-41537B064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15">
                <a:extLst>
                  <a:ext uri="{FF2B5EF4-FFF2-40B4-BE49-F238E27FC236}">
                    <a16:creationId xmlns:a16="http://schemas.microsoft.com/office/drawing/2014/main" id="{1DEFC6D1-15DA-4DDC-8FD1-B7630B8D60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Line 16">
                <a:extLst>
                  <a:ext uri="{FF2B5EF4-FFF2-40B4-BE49-F238E27FC236}">
                    <a16:creationId xmlns:a16="http://schemas.microsoft.com/office/drawing/2014/main" id="{0C6F2EE9-81FE-4B46-9513-6EC7D930124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7" name="Freeform 17">
                <a:extLst>
                  <a:ext uri="{FF2B5EF4-FFF2-40B4-BE49-F238E27FC236}">
                    <a16:creationId xmlns:a16="http://schemas.microsoft.com/office/drawing/2014/main" id="{26DF77E9-F68C-4FE0-864E-A4A4DE36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18">
                <a:extLst>
                  <a:ext uri="{FF2B5EF4-FFF2-40B4-BE49-F238E27FC236}">
                    <a16:creationId xmlns:a16="http://schemas.microsoft.com/office/drawing/2014/main" id="{9D3495ED-B588-4755-B8BB-18D33E4AC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19">
                <a:extLst>
                  <a:ext uri="{FF2B5EF4-FFF2-40B4-BE49-F238E27FC236}">
                    <a16:creationId xmlns:a16="http://schemas.microsoft.com/office/drawing/2014/main" id="{E76105FE-305A-42A7-B2DD-388B99FAB8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20">
                <a:extLst>
                  <a:ext uri="{FF2B5EF4-FFF2-40B4-BE49-F238E27FC236}">
                    <a16:creationId xmlns:a16="http://schemas.microsoft.com/office/drawing/2014/main" id="{F1883F6E-6FAE-49E2-AE28-02B88BEBF6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Rectangle 21">
                <a:extLst>
                  <a:ext uri="{FF2B5EF4-FFF2-40B4-BE49-F238E27FC236}">
                    <a16:creationId xmlns:a16="http://schemas.microsoft.com/office/drawing/2014/main" id="{8C8A198F-A0AA-455F-ACD5-8587457BDD5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2" name="Freeform 22">
                <a:extLst>
                  <a:ext uri="{FF2B5EF4-FFF2-40B4-BE49-F238E27FC236}">
                    <a16:creationId xmlns:a16="http://schemas.microsoft.com/office/drawing/2014/main" id="{E57E155C-0F05-498E-B0E3-33AE15B7E8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 name="Freeform 23">
                <a:extLst>
                  <a:ext uri="{FF2B5EF4-FFF2-40B4-BE49-F238E27FC236}">
                    <a16:creationId xmlns:a16="http://schemas.microsoft.com/office/drawing/2014/main" id="{3D7FB1D7-F9DB-443D-A2D4-40C46F6975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24">
                <a:extLst>
                  <a:ext uri="{FF2B5EF4-FFF2-40B4-BE49-F238E27FC236}">
                    <a16:creationId xmlns:a16="http://schemas.microsoft.com/office/drawing/2014/main" id="{9EF7FB08-B52A-4C0D-BF32-AC6D91AE99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25">
                <a:extLst>
                  <a:ext uri="{FF2B5EF4-FFF2-40B4-BE49-F238E27FC236}">
                    <a16:creationId xmlns:a16="http://schemas.microsoft.com/office/drawing/2014/main" id="{2A27D708-7911-4EAB-8A9D-E608726B57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26">
                <a:extLst>
                  <a:ext uri="{FF2B5EF4-FFF2-40B4-BE49-F238E27FC236}">
                    <a16:creationId xmlns:a16="http://schemas.microsoft.com/office/drawing/2014/main" id="{40A3E3AC-335B-4EAB-A5D4-E72C8434A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27">
                <a:extLst>
                  <a:ext uri="{FF2B5EF4-FFF2-40B4-BE49-F238E27FC236}">
                    <a16:creationId xmlns:a16="http://schemas.microsoft.com/office/drawing/2014/main" id="{FC4E923E-7CEC-4950-8C12-F40EAE7A3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28">
                <a:extLst>
                  <a:ext uri="{FF2B5EF4-FFF2-40B4-BE49-F238E27FC236}">
                    <a16:creationId xmlns:a16="http://schemas.microsoft.com/office/drawing/2014/main" id="{23A92FB5-3211-4195-8FFA-A8F49F6777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29">
                <a:extLst>
                  <a:ext uri="{FF2B5EF4-FFF2-40B4-BE49-F238E27FC236}">
                    <a16:creationId xmlns:a16="http://schemas.microsoft.com/office/drawing/2014/main" id="{BB88442A-84E1-4264-BD24-B14020F21E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30">
                <a:extLst>
                  <a:ext uri="{FF2B5EF4-FFF2-40B4-BE49-F238E27FC236}">
                    <a16:creationId xmlns:a16="http://schemas.microsoft.com/office/drawing/2014/main" id="{B47AD665-0844-40BF-AE62-BA493929C5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31">
                <a:extLst>
                  <a:ext uri="{FF2B5EF4-FFF2-40B4-BE49-F238E27FC236}">
                    <a16:creationId xmlns:a16="http://schemas.microsoft.com/office/drawing/2014/main" id="{01D8E540-292C-4867-BD21-43910262E9F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14" name="Group 13">
              <a:extLst>
                <a:ext uri="{FF2B5EF4-FFF2-40B4-BE49-F238E27FC236}">
                  <a16:creationId xmlns:a16="http://schemas.microsoft.com/office/drawing/2014/main" id="{A00C8F50-D632-4BE8-B5BF-8AEAE2D1326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pFill/>
          </p:grpSpPr>
          <p:sp>
            <p:nvSpPr>
              <p:cNvPr id="15" name="Freeform 32">
                <a:extLst>
                  <a:ext uri="{FF2B5EF4-FFF2-40B4-BE49-F238E27FC236}">
                    <a16:creationId xmlns:a16="http://schemas.microsoft.com/office/drawing/2014/main" id="{7870CC07-8D37-4F4D-A73B-9762FFAB17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Freeform 33">
                <a:extLst>
                  <a:ext uri="{FF2B5EF4-FFF2-40B4-BE49-F238E27FC236}">
                    <a16:creationId xmlns:a16="http://schemas.microsoft.com/office/drawing/2014/main" id="{06B84BAB-C27B-4804-9496-FDDA7FF6F2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 name="Freeform 34">
                <a:extLst>
                  <a:ext uri="{FF2B5EF4-FFF2-40B4-BE49-F238E27FC236}">
                    <a16:creationId xmlns:a16="http://schemas.microsoft.com/office/drawing/2014/main" id="{45E90447-AF32-4C90-8940-D5EBE9F640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 name="Freeform 35">
                <a:extLst>
                  <a:ext uri="{FF2B5EF4-FFF2-40B4-BE49-F238E27FC236}">
                    <a16:creationId xmlns:a16="http://schemas.microsoft.com/office/drawing/2014/main" id="{DFD35AB5-2871-471E-87D3-C3C024C31E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36">
                <a:extLst>
                  <a:ext uri="{FF2B5EF4-FFF2-40B4-BE49-F238E27FC236}">
                    <a16:creationId xmlns:a16="http://schemas.microsoft.com/office/drawing/2014/main" id="{60EED77B-C4CD-44DE-B7AA-472CBEE6EC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37">
                <a:extLst>
                  <a:ext uri="{FF2B5EF4-FFF2-40B4-BE49-F238E27FC236}">
                    <a16:creationId xmlns:a16="http://schemas.microsoft.com/office/drawing/2014/main" id="{68122908-2E24-4971-A70E-29CFE953E5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38">
                <a:extLst>
                  <a:ext uri="{FF2B5EF4-FFF2-40B4-BE49-F238E27FC236}">
                    <a16:creationId xmlns:a16="http://schemas.microsoft.com/office/drawing/2014/main" id="{43930918-848F-4F70-8C42-426DCCB4D4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39">
                <a:extLst>
                  <a:ext uri="{FF2B5EF4-FFF2-40B4-BE49-F238E27FC236}">
                    <a16:creationId xmlns:a16="http://schemas.microsoft.com/office/drawing/2014/main" id="{7C2C1A0B-06A1-4F89-9A58-66CAB57F1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40">
                <a:extLst>
                  <a:ext uri="{FF2B5EF4-FFF2-40B4-BE49-F238E27FC236}">
                    <a16:creationId xmlns:a16="http://schemas.microsoft.com/office/drawing/2014/main" id="{F26FAEF0-6EA1-41B4-AC1D-0BC56E43EF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Rectangle 41">
                <a:extLst>
                  <a:ext uri="{FF2B5EF4-FFF2-40B4-BE49-F238E27FC236}">
                    <a16:creationId xmlns:a16="http://schemas.microsoft.com/office/drawing/2014/main" id="{563F085C-A9C1-47AB-9656-468B79DE5A2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grpSp>
      </p:grpSp>
      <p:sp>
        <p:nvSpPr>
          <p:cNvPr id="2" name="Title 1">
            <a:extLst>
              <a:ext uri="{FF2B5EF4-FFF2-40B4-BE49-F238E27FC236}">
                <a16:creationId xmlns:a16="http://schemas.microsoft.com/office/drawing/2014/main" id="{1B94B43F-039E-7A14-3DB1-A2CF734342AA}"/>
              </a:ext>
            </a:extLst>
          </p:cNvPr>
          <p:cNvSpPr>
            <a:spLocks noGrp="1"/>
          </p:cNvSpPr>
          <p:nvPr>
            <p:ph type="title"/>
          </p:nvPr>
        </p:nvSpPr>
        <p:spPr>
          <a:xfrm>
            <a:off x="1141412" y="618518"/>
            <a:ext cx="5894387" cy="1478570"/>
          </a:xfrm>
        </p:spPr>
        <p:txBody>
          <a:bodyPr vert="horz" lIns="91440" tIns="45720" rIns="91440" bIns="45720" rtlCol="0" anchor="b">
            <a:normAutofit/>
          </a:bodyPr>
          <a:lstStyle/>
          <a:p>
            <a:r>
              <a:rPr lang="en-US" dirty="0"/>
              <a:t>Course Project 3 P.3</a:t>
            </a:r>
          </a:p>
        </p:txBody>
      </p:sp>
      <p:sp>
        <p:nvSpPr>
          <p:cNvPr id="3" name="Content Placeholder 2">
            <a:extLst>
              <a:ext uri="{FF2B5EF4-FFF2-40B4-BE49-F238E27FC236}">
                <a16:creationId xmlns:a16="http://schemas.microsoft.com/office/drawing/2014/main" id="{5AE63A17-0583-4E72-51DF-6093BEE81618}"/>
              </a:ext>
            </a:extLst>
          </p:cNvPr>
          <p:cNvSpPr>
            <a:spLocks noGrp="1"/>
          </p:cNvSpPr>
          <p:nvPr>
            <p:ph sz="half" idx="1"/>
          </p:nvPr>
        </p:nvSpPr>
        <p:spPr>
          <a:xfrm>
            <a:off x="1141412" y="2249487"/>
            <a:ext cx="5894388" cy="3541714"/>
          </a:xfrm>
        </p:spPr>
        <p:txBody>
          <a:bodyPr vert="horz" lIns="91440" tIns="45720" rIns="91440" bIns="45720" rtlCol="0">
            <a:normAutofit/>
          </a:bodyPr>
          <a:lstStyle/>
          <a:p>
            <a:r>
              <a:rPr lang="en-US" dirty="0"/>
              <a:t>Finally, once we got our highest and lowest temperature after we obtained out weather data, we wanted to isolate the data and find the days that were clear only.</a:t>
            </a:r>
          </a:p>
        </p:txBody>
      </p:sp>
      <p:pic>
        <p:nvPicPr>
          <p:cNvPr id="5" name="Content Placeholder 4">
            <a:extLst>
              <a:ext uri="{FF2B5EF4-FFF2-40B4-BE49-F238E27FC236}">
                <a16:creationId xmlns:a16="http://schemas.microsoft.com/office/drawing/2014/main" id="{7658C87D-04BE-A77F-6B0B-62DF65346004}"/>
              </a:ext>
            </a:extLst>
          </p:cNvPr>
          <p:cNvPicPr>
            <a:picLocks noGrp="1" noChangeAspect="1"/>
          </p:cNvPicPr>
          <p:nvPr>
            <p:ph sz="half" idx="2"/>
          </p:nvPr>
        </p:nvPicPr>
        <p:blipFill rotWithShape="1">
          <a:blip r:embed="rId4"/>
          <a:srcRect l="3510" t="1" r="42413" b="-4"/>
          <a:stretch/>
        </p:blipFill>
        <p:spPr>
          <a:xfrm>
            <a:off x="7459662" y="780235"/>
            <a:ext cx="3585536" cy="484033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7584413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TM04033919[[fn=Circuit]]</Template>
  <TotalTime>91</TotalTime>
  <Words>973</Words>
  <Application>Microsoft Office PowerPoint</Application>
  <PresentationFormat>Widescreen</PresentationFormat>
  <Paragraphs>65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Edwardian Script ITC</vt:lpstr>
      <vt:lpstr>Tw Cen MT</vt:lpstr>
      <vt:lpstr>Circuit</vt:lpstr>
      <vt:lpstr>Final Course Project CEIS110</vt:lpstr>
      <vt:lpstr>Introduction</vt:lpstr>
      <vt:lpstr>Course Project 1 P.1</vt:lpstr>
      <vt:lpstr>Course Project 1 P.2</vt:lpstr>
      <vt:lpstr>Course Project 2 P.1</vt:lpstr>
      <vt:lpstr>Course Project 2 P.2</vt:lpstr>
      <vt:lpstr>Course Project 3 P.1</vt:lpstr>
      <vt:lpstr>Course Project 3 P.2</vt:lpstr>
      <vt:lpstr>Course Project 3 P.3</vt:lpstr>
      <vt:lpstr>Course Project 4 P.1</vt:lpstr>
      <vt:lpstr>Course Project 4 P.2</vt:lpstr>
      <vt:lpstr>Course Project 5 P.1</vt:lpstr>
      <vt:lpstr>Course project 5 P.2</vt:lpstr>
      <vt:lpstr>Course project 5 p.3</vt:lpstr>
      <vt:lpstr>Challenges</vt:lpstr>
      <vt:lpstr>Conclusion</vt:lpstr>
      <vt:lpstr>FIN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Course Project CEIS110</dc:title>
  <dc:creator>Bakken, Kaleb</dc:creator>
  <cp:lastModifiedBy>Bakken, Kaleb</cp:lastModifiedBy>
  <cp:revision>1</cp:revision>
  <dcterms:created xsi:type="dcterms:W3CDTF">2023-06-24T10:48:49Z</dcterms:created>
  <dcterms:modified xsi:type="dcterms:W3CDTF">2023-06-24T12:20:45Z</dcterms:modified>
</cp:coreProperties>
</file>